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00.jpg>
</file>

<file path=ppt/media/image01.png>
</file>

<file path=ppt/media/image02.png>
</file>

<file path=ppt/media/image03.jpg>
</file>

<file path=ppt/media/image04.png>
</file>

<file path=ppt/media/image05.jpg>
</file>

<file path=ppt/media/image06.jpg>
</file>

<file path=ppt/media/image07.png>
</file>

<file path=ppt/media/image08.jpg>
</file>

<file path=ppt/media/image09.gif>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gif>
</file>

<file path=ppt/media/image19.png>
</file>

<file path=ppt/media/image20.gif>
</file>

<file path=ppt/media/image21.png>
</file>

<file path=ppt/media/image22.png>
</file>

<file path=ppt/media/image23.png>
</file>

<file path=ppt/media/image24.gif>
</file>

<file path=ppt/media/image25.gif>
</file>

<file path=ppt/media/image26.jpg>
</file>

<file path=ppt/media/image27.gif>
</file>

<file path=ppt/media/image28.gif>
</file>

<file path=ppt/media/image29.gif>
</file>

<file path=ppt/media/image30.png>
</file>

<file path=ppt/media/image31.gif>
</file>

<file path=ppt/media/image32.jpg>
</file>

<file path=ppt/media/image33.png>
</file>

<file path=ppt/media/image34.jpg>
</file>

<file path=ppt/media/image35.gif>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799" cy="457200"/>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884612" y="0"/>
            <a:ext cx="2971799" cy="457200"/>
          </a:xfrm>
          <a:prstGeom prst="rect">
            <a:avLst/>
          </a:prstGeom>
          <a:noFill/>
          <a:ln>
            <a:noFill/>
          </a:ln>
        </p:spPr>
        <p:txBody>
          <a:bodyPr anchorCtr="0" anchor="t" bIns="91425" lIns="91425" rIns="91425" tIns="91425"/>
          <a:lstStyle>
            <a:lvl1pPr indent="0" lvl="0" marL="0" marR="0" rtl="0" algn="r">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200" u="none" cap="none" strike="noStrike">
                <a:solidFill>
                  <a:schemeClr val="dk1"/>
                </a:solidFill>
                <a:latin typeface="Calibri"/>
                <a:ea typeface="Calibri"/>
                <a:cs typeface="Calibri"/>
                <a:sym typeface="Calibri"/>
              </a:defRPr>
            </a:lvl2pPr>
            <a:lvl3pPr indent="0" lvl="2" marL="914400" marR="0" rtl="0" algn="l">
              <a:spcBef>
                <a:spcPts val="0"/>
              </a:spcBef>
              <a:buNone/>
              <a:defRPr b="0" i="0" sz="1200" u="none" cap="none" strike="noStrike">
                <a:solidFill>
                  <a:schemeClr val="dk1"/>
                </a:solidFill>
                <a:latin typeface="Calibri"/>
                <a:ea typeface="Calibri"/>
                <a:cs typeface="Calibri"/>
                <a:sym typeface="Calibri"/>
              </a:defRPr>
            </a:lvl3pPr>
            <a:lvl4pPr indent="0" lvl="3" marL="1371600" marR="0" rtl="0" algn="l">
              <a:spcBef>
                <a:spcPts val="0"/>
              </a:spcBef>
              <a:buNone/>
              <a:defRPr b="0" i="0" sz="1200" u="none" cap="none" strike="noStrike">
                <a:solidFill>
                  <a:schemeClr val="dk1"/>
                </a:solidFill>
                <a:latin typeface="Calibri"/>
                <a:ea typeface="Calibri"/>
                <a:cs typeface="Calibri"/>
                <a:sym typeface="Calibri"/>
              </a:defRPr>
            </a:lvl4pPr>
            <a:lvl5pPr indent="0" lvl="4" marL="1828800" marR="0" rtl="0" algn="l">
              <a:spcBef>
                <a:spcPts val="0"/>
              </a:spcBef>
              <a:buNone/>
              <a:defRPr b="0" i="0" sz="1200" u="none" cap="none" strike="noStrike">
                <a:solidFill>
                  <a:schemeClr val="dk1"/>
                </a:solidFill>
                <a:latin typeface="Calibri"/>
                <a:ea typeface="Calibri"/>
                <a:cs typeface="Calibri"/>
                <a:sym typeface="Calibri"/>
              </a:defRPr>
            </a:lvl5pPr>
            <a:lvl6pPr indent="0" lvl="5" marL="2286000" marR="0" rtl="0" algn="l">
              <a:spcBef>
                <a:spcPts val="0"/>
              </a:spcBef>
              <a:buNone/>
              <a:defRPr b="0" i="0" sz="1200" u="none" cap="none" strike="noStrike">
                <a:solidFill>
                  <a:schemeClr val="dk1"/>
                </a:solidFill>
                <a:latin typeface="Calibri"/>
                <a:ea typeface="Calibri"/>
                <a:cs typeface="Calibri"/>
                <a:sym typeface="Calibri"/>
              </a:defRPr>
            </a:lvl6pPr>
            <a:lvl7pPr indent="0" lvl="6" marL="2743200" marR="0" rtl="0" algn="l">
              <a:spcBef>
                <a:spcPts val="0"/>
              </a:spcBef>
              <a:buNone/>
              <a:defRPr b="0" i="0" sz="1200" u="none" cap="none" strike="noStrike">
                <a:solidFill>
                  <a:schemeClr val="dk1"/>
                </a:solidFill>
                <a:latin typeface="Calibri"/>
                <a:ea typeface="Calibri"/>
                <a:cs typeface="Calibri"/>
                <a:sym typeface="Calibri"/>
              </a:defRPr>
            </a:lvl7pPr>
            <a:lvl8pPr indent="0" lvl="7" marL="3200400" marR="0" rtl="0" algn="l">
              <a:spcBef>
                <a:spcPts val="0"/>
              </a:spcBef>
              <a:buNone/>
              <a:defRPr b="0" i="0" sz="1200" u="none" cap="none" strike="noStrike">
                <a:solidFill>
                  <a:schemeClr val="dk1"/>
                </a:solidFill>
                <a:latin typeface="Calibri"/>
                <a:ea typeface="Calibri"/>
                <a:cs typeface="Calibri"/>
                <a:sym typeface="Calibri"/>
              </a:defRPr>
            </a:lvl8pPr>
            <a:lvl9pPr indent="0" lvl="8" marL="3657600" marR="0" rtl="0" algn="l">
              <a:spcBef>
                <a:spcPts val="0"/>
              </a:spcBef>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799" cy="457200"/>
          </a:xfrm>
          <a:prstGeom prst="rect">
            <a:avLst/>
          </a:prstGeom>
          <a:noFill/>
          <a:ln>
            <a:noFill/>
          </a:ln>
        </p:spPr>
        <p:txBody>
          <a:bodyPr anchorCtr="0" anchor="b" bIns="91425" lIns="91425" rIns="91425" tIns="91425"/>
          <a:lstStyle>
            <a:lvl1pPr indent="0" lvl="0" marL="0" marR="0" rtl="0" algn="l">
              <a:spcBef>
                <a:spcPts val="0"/>
              </a:spcBef>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b="0" i="0" lang="en-US" sz="1200" u="none" cap="none" strike="noStrike">
                <a:solidFill>
                  <a:schemeClr val="dk1"/>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3" name="Shape 53"/>
        <p:cNvGrpSpPr/>
        <p:nvPr/>
      </p:nvGrpSpPr>
      <p:grpSpPr>
        <a:xfrm>
          <a:off x="0" y="0"/>
          <a:ext cx="0" cy="0"/>
          <a:chOff x="0" y="0"/>
          <a:chExt cx="0" cy="0"/>
        </a:xfrm>
      </p:grpSpPr>
      <p:sp>
        <p:nvSpPr>
          <p:cNvPr id="54" name="Shape 5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55" name="Shape 5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2" name="Shape 122"/>
        <p:cNvGrpSpPr/>
        <p:nvPr/>
      </p:nvGrpSpPr>
      <p:grpSpPr>
        <a:xfrm>
          <a:off x="0" y="0"/>
          <a:ext cx="0" cy="0"/>
          <a:chOff x="0" y="0"/>
          <a:chExt cx="0" cy="0"/>
        </a:xfrm>
      </p:grpSpPr>
      <p:sp>
        <p:nvSpPr>
          <p:cNvPr id="123" name="Shape 12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124" name="Shape 12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 name="Shape 130"/>
        <p:cNvGrpSpPr/>
        <p:nvPr/>
      </p:nvGrpSpPr>
      <p:grpSpPr>
        <a:xfrm>
          <a:off x="0" y="0"/>
          <a:ext cx="0" cy="0"/>
          <a:chOff x="0" y="0"/>
          <a:chExt cx="0" cy="0"/>
        </a:xfrm>
      </p:grpSpPr>
      <p:sp>
        <p:nvSpPr>
          <p:cNvPr id="131" name="Shape 13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132" name="Shape 13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6" name="Shape 136"/>
        <p:cNvGrpSpPr/>
        <p:nvPr/>
      </p:nvGrpSpPr>
      <p:grpSpPr>
        <a:xfrm>
          <a:off x="0" y="0"/>
          <a:ext cx="0" cy="0"/>
          <a:chOff x="0" y="0"/>
          <a:chExt cx="0" cy="0"/>
        </a:xfrm>
      </p:grpSpPr>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
        <p:nvSpPr>
          <p:cNvPr id="138" name="Shape 13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2" name="Shape 142"/>
        <p:cNvGrpSpPr/>
        <p:nvPr/>
      </p:nvGrpSpPr>
      <p:grpSpPr>
        <a:xfrm>
          <a:off x="0" y="0"/>
          <a:ext cx="0" cy="0"/>
          <a:chOff x="0" y="0"/>
          <a:chExt cx="0" cy="0"/>
        </a:xfrm>
      </p:grpSpPr>
      <p:sp>
        <p:nvSpPr>
          <p:cNvPr id="143" name="Shape 14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144" name="Shape 14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 name="Shape 154"/>
        <p:cNvGrpSpPr/>
        <p:nvPr/>
      </p:nvGrpSpPr>
      <p:grpSpPr>
        <a:xfrm>
          <a:off x="0" y="0"/>
          <a:ext cx="0" cy="0"/>
          <a:chOff x="0" y="0"/>
          <a:chExt cx="0" cy="0"/>
        </a:xfrm>
      </p:grpSpPr>
      <p:sp>
        <p:nvSpPr>
          <p:cNvPr id="155" name="Shape 15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156" name="Shape 15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3" name="Shape 163"/>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lnSpc>
                <a:spcPct val="100000"/>
              </a:lnSpc>
              <a:spcBef>
                <a:spcPts val="0"/>
              </a:spcBef>
              <a:spcAft>
                <a:spcPts val="0"/>
              </a:spcAft>
              <a:buClr>
                <a:schemeClr val="dk1"/>
              </a:buClr>
              <a:buSzPct val="25000"/>
              <a:buFont typeface="Calibri"/>
              <a:buNone/>
            </a:pPr>
            <a:r>
              <a:rPr b="0" i="0" lang="en-US" sz="1200" u="none" cap="none" strike="noStrike">
                <a:solidFill>
                  <a:schemeClr val="dk1"/>
                </a:solidFill>
                <a:latin typeface="Calibri"/>
                <a:ea typeface="Calibri"/>
                <a:cs typeface="Calibri"/>
                <a:sym typeface="Calibri"/>
              </a:rPr>
              <a:t>The goal here is to push the driver pin past the shear line without binding the key pin. A tension wrench provides tension to capture the driver pin to keep the driver pin in place. Manipulate the key pin, which pushes the driver pin above the shear line. After all pins are in place, the lock opens</a:t>
            </a:r>
          </a:p>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164" name="Shape 164"/>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3" name="Shape 183"/>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You can see in this animation, two tools, the first, being inserted into the bottom of the lock, or the keyway. That tool is called a tensioner (or also known as a tension wrench). This applies tension on the lock to keep the driver pins (blue pin) above the shear line. Too much tension and you will bind the key pin (red pin) above the shear line.</a:t>
            </a:r>
          </a:p>
        </p:txBody>
      </p:sp>
      <p:sp>
        <p:nvSpPr>
          <p:cNvPr id="184" name="Shape 184"/>
          <p:cNvSpPr txBox="1"/>
          <p:nvPr>
            <p:ph idx="10" type="dt"/>
          </p:nvPr>
        </p:nvSpPr>
        <p:spPr>
          <a:xfrm>
            <a:off x="3884612" y="0"/>
            <a:ext cx="2971799" cy="457200"/>
          </a:xfrm>
          <a:prstGeom prst="rect">
            <a:avLst/>
          </a:prstGeom>
          <a:noFill/>
          <a:ln>
            <a:noFill/>
          </a:ln>
        </p:spPr>
        <p:txBody>
          <a:bodyPr anchorCtr="0" anchor="t" bIns="45700" lIns="91425" rIns="91425" tIns="45700">
            <a:noAutofit/>
          </a:bodyPr>
          <a:lstStyle/>
          <a:p>
            <a:pPr indent="0" lvl="0" marL="0" marR="0" rtl="0" algn="r">
              <a:spcBef>
                <a:spcPts val="0"/>
              </a:spcBef>
              <a:buSzPct val="25000"/>
              <a:buNone/>
            </a:pPr>
            <a:r>
              <a:rPr lang="en-US" sz="1200">
                <a:solidFill>
                  <a:schemeClr val="dk1"/>
                </a:solidFill>
                <a:latin typeface="Calibri"/>
                <a:ea typeface="Calibri"/>
                <a:cs typeface="Calibri"/>
                <a:sym typeface="Calibri"/>
              </a:rPr>
              <a:t>21-Sep-15</a:t>
            </a:r>
          </a:p>
        </p:txBody>
      </p:sp>
      <p:sp>
        <p:nvSpPr>
          <p:cNvPr id="185" name="Shape 185"/>
          <p:cNvSpPr txBox="1"/>
          <p:nvPr>
            <p:ph idx="11" type="ftr"/>
          </p:nvPr>
        </p:nvSpPr>
        <p:spPr>
          <a:xfrm>
            <a:off x="0" y="8685213"/>
            <a:ext cx="2971799" cy="457200"/>
          </a:xfrm>
          <a:prstGeom prst="rect">
            <a:avLst/>
          </a:prstGeom>
          <a:noFill/>
          <a:ln>
            <a:noFill/>
          </a:ln>
        </p:spPr>
        <p:txBody>
          <a:bodyPr anchorCtr="0" anchor="b" bIns="45700" lIns="91425" rIns="91425" tIns="45700">
            <a:noAutofit/>
          </a:bodyPr>
          <a:lstStyle/>
          <a:p>
            <a:pPr indent="0" lvl="0" marL="0" marR="0" rtl="0" algn="l">
              <a:spcBef>
                <a:spcPts val="0"/>
              </a:spcBef>
              <a:buSzPct val="25000"/>
              <a:buNone/>
            </a:pPr>
            <a:r>
              <a:t/>
            </a:r>
            <a:endParaRPr sz="1200">
              <a:solidFill>
                <a:schemeClr val="dk1"/>
              </a:solidFill>
              <a:latin typeface="Calibri"/>
              <a:ea typeface="Calibri"/>
              <a:cs typeface="Calibri"/>
              <a:sym typeface="Calibri"/>
            </a:endParaRPr>
          </a:p>
        </p:txBody>
      </p:sp>
      <p:sp>
        <p:nvSpPr>
          <p:cNvPr id="186" name="Shape 186"/>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4" name="Shape 194"/>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195" name="Shape 195"/>
          <p:cNvSpPr txBox="1"/>
          <p:nvPr>
            <p:ph idx="10" type="dt"/>
          </p:nvPr>
        </p:nvSpPr>
        <p:spPr>
          <a:xfrm>
            <a:off x="3884612" y="0"/>
            <a:ext cx="2971799" cy="457200"/>
          </a:xfrm>
          <a:prstGeom prst="rect">
            <a:avLst/>
          </a:prstGeom>
          <a:noFill/>
          <a:ln>
            <a:noFill/>
          </a:ln>
        </p:spPr>
        <p:txBody>
          <a:bodyPr anchorCtr="0" anchor="t" bIns="45700" lIns="91425" rIns="91425" tIns="45700">
            <a:noAutofit/>
          </a:bodyPr>
          <a:lstStyle/>
          <a:p>
            <a:pPr indent="0" lvl="0" marL="0" marR="0" rtl="0" algn="r">
              <a:spcBef>
                <a:spcPts val="0"/>
              </a:spcBef>
              <a:buSzPct val="25000"/>
              <a:buNone/>
            </a:pPr>
            <a:r>
              <a:rPr lang="en-US" sz="1200">
                <a:solidFill>
                  <a:schemeClr val="dk1"/>
                </a:solidFill>
                <a:latin typeface="Calibri"/>
                <a:ea typeface="Calibri"/>
                <a:cs typeface="Calibri"/>
                <a:sym typeface="Calibri"/>
              </a:rPr>
              <a:t>21-Sep-15</a:t>
            </a:r>
          </a:p>
        </p:txBody>
      </p:sp>
      <p:sp>
        <p:nvSpPr>
          <p:cNvPr id="196" name="Shape 196"/>
          <p:cNvSpPr txBox="1"/>
          <p:nvPr>
            <p:ph idx="11" type="ftr"/>
          </p:nvPr>
        </p:nvSpPr>
        <p:spPr>
          <a:xfrm>
            <a:off x="0" y="8685213"/>
            <a:ext cx="2971799" cy="457200"/>
          </a:xfrm>
          <a:prstGeom prst="rect">
            <a:avLst/>
          </a:prstGeom>
          <a:noFill/>
          <a:ln>
            <a:noFill/>
          </a:ln>
        </p:spPr>
        <p:txBody>
          <a:bodyPr anchorCtr="0" anchor="b" bIns="45700" lIns="91425" rIns="91425" tIns="45700">
            <a:noAutofit/>
          </a:bodyPr>
          <a:lstStyle/>
          <a:p>
            <a:pPr indent="0" lvl="0" marL="0" marR="0" rtl="0" algn="l">
              <a:spcBef>
                <a:spcPts val="0"/>
              </a:spcBef>
              <a:buSzPct val="25000"/>
              <a:buNone/>
            </a:pPr>
            <a:r>
              <a:t/>
            </a:r>
            <a:endParaRPr sz="1200">
              <a:solidFill>
                <a:schemeClr val="dk1"/>
              </a:solidFill>
              <a:latin typeface="Calibri"/>
              <a:ea typeface="Calibri"/>
              <a:cs typeface="Calibri"/>
              <a:sym typeface="Calibri"/>
            </a:endParaRPr>
          </a:p>
        </p:txBody>
      </p:sp>
      <p:sp>
        <p:nvSpPr>
          <p:cNvPr id="197" name="Shape 197"/>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3" name="Shape 203"/>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10-15 minutes for this part, you can play with the locks while I talk, or wait till we’re done.</a:t>
            </a:r>
          </a:p>
        </p:txBody>
      </p:sp>
      <p:sp>
        <p:nvSpPr>
          <p:cNvPr id="204" name="Shape 204"/>
          <p:cNvSpPr txBox="1"/>
          <p:nvPr>
            <p:ph idx="10" type="dt"/>
          </p:nvPr>
        </p:nvSpPr>
        <p:spPr>
          <a:xfrm>
            <a:off x="3884612" y="0"/>
            <a:ext cx="2971799" cy="457200"/>
          </a:xfrm>
          <a:prstGeom prst="rect">
            <a:avLst/>
          </a:prstGeom>
          <a:noFill/>
          <a:ln>
            <a:noFill/>
          </a:ln>
        </p:spPr>
        <p:txBody>
          <a:bodyPr anchorCtr="0" anchor="t" bIns="45700" lIns="91425" rIns="91425" tIns="45700">
            <a:noAutofit/>
          </a:bodyPr>
          <a:lstStyle/>
          <a:p>
            <a:pPr indent="0" lvl="0" marL="0" marR="0" rtl="0" algn="r">
              <a:spcBef>
                <a:spcPts val="0"/>
              </a:spcBef>
              <a:buSzPct val="25000"/>
              <a:buNone/>
            </a:pPr>
            <a:r>
              <a:rPr lang="en-US" sz="1200">
                <a:solidFill>
                  <a:schemeClr val="dk1"/>
                </a:solidFill>
                <a:latin typeface="Calibri"/>
                <a:ea typeface="Calibri"/>
                <a:cs typeface="Calibri"/>
                <a:sym typeface="Calibri"/>
              </a:rPr>
              <a:t>21-Sep-15</a:t>
            </a:r>
          </a:p>
        </p:txBody>
      </p:sp>
      <p:sp>
        <p:nvSpPr>
          <p:cNvPr id="205" name="Shape 205"/>
          <p:cNvSpPr txBox="1"/>
          <p:nvPr>
            <p:ph idx="11" type="ftr"/>
          </p:nvPr>
        </p:nvSpPr>
        <p:spPr>
          <a:xfrm>
            <a:off x="0" y="8685213"/>
            <a:ext cx="2971799" cy="457200"/>
          </a:xfrm>
          <a:prstGeom prst="rect">
            <a:avLst/>
          </a:prstGeom>
          <a:noFill/>
          <a:ln>
            <a:noFill/>
          </a:ln>
        </p:spPr>
        <p:txBody>
          <a:bodyPr anchorCtr="0" anchor="b" bIns="45700" lIns="91425" rIns="91425" tIns="45700">
            <a:noAutofit/>
          </a:bodyPr>
          <a:lstStyle/>
          <a:p>
            <a:pPr indent="0" lvl="0" marL="0" marR="0" rtl="0" algn="l">
              <a:spcBef>
                <a:spcPts val="0"/>
              </a:spcBef>
              <a:buSzPct val="25000"/>
              <a:buNone/>
            </a:pPr>
            <a:r>
              <a:t/>
            </a:r>
            <a:endParaRPr sz="1200">
              <a:solidFill>
                <a:schemeClr val="dk1"/>
              </a:solidFill>
              <a:latin typeface="Calibri"/>
              <a:ea typeface="Calibri"/>
              <a:cs typeface="Calibri"/>
              <a:sym typeface="Calibri"/>
            </a:endParaRPr>
          </a:p>
        </p:txBody>
      </p:sp>
      <p:sp>
        <p:nvSpPr>
          <p:cNvPr id="206" name="Shape 206"/>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0" name="Shape 210"/>
        <p:cNvGrpSpPr/>
        <p:nvPr/>
      </p:nvGrpSpPr>
      <p:grpSpPr>
        <a:xfrm>
          <a:off x="0" y="0"/>
          <a:ext cx="0" cy="0"/>
          <a:chOff x="0" y="0"/>
          <a:chExt cx="0" cy="0"/>
        </a:xfrm>
      </p:grpSpPr>
      <p:sp>
        <p:nvSpPr>
          <p:cNvPr id="211" name="Shape 21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12" name="Shape 21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9" name="Shape 59"/>
        <p:cNvGrpSpPr/>
        <p:nvPr/>
      </p:nvGrpSpPr>
      <p:grpSpPr>
        <a:xfrm>
          <a:off x="0" y="0"/>
          <a:ext cx="0" cy="0"/>
          <a:chOff x="0" y="0"/>
          <a:chExt cx="0" cy="0"/>
        </a:xfrm>
      </p:grpSpPr>
      <p:sp>
        <p:nvSpPr>
          <p:cNvPr id="60" name="Shape 6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61" name="Shape 6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6" name="Shape 216"/>
        <p:cNvGrpSpPr/>
        <p:nvPr/>
      </p:nvGrpSpPr>
      <p:grpSpPr>
        <a:xfrm>
          <a:off x="0" y="0"/>
          <a:ext cx="0" cy="0"/>
          <a:chOff x="0" y="0"/>
          <a:chExt cx="0" cy="0"/>
        </a:xfrm>
      </p:grpSpPr>
      <p:sp>
        <p:nvSpPr>
          <p:cNvPr id="217" name="Shape 21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18" name="Shape 21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26" name="Shape 226"/>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10-15 minutes for this part, you can play with the locks while I talk, or wait till we’re done.</a:t>
            </a:r>
          </a:p>
        </p:txBody>
      </p:sp>
      <p:sp>
        <p:nvSpPr>
          <p:cNvPr id="227" name="Shape 227"/>
          <p:cNvSpPr txBox="1"/>
          <p:nvPr>
            <p:ph idx="10" type="dt"/>
          </p:nvPr>
        </p:nvSpPr>
        <p:spPr>
          <a:xfrm>
            <a:off x="3884612" y="0"/>
            <a:ext cx="2971799" cy="457200"/>
          </a:xfrm>
          <a:prstGeom prst="rect">
            <a:avLst/>
          </a:prstGeom>
          <a:noFill/>
          <a:ln>
            <a:noFill/>
          </a:ln>
        </p:spPr>
        <p:txBody>
          <a:bodyPr anchorCtr="0" anchor="t" bIns="45700" lIns="91425" rIns="91425" tIns="45700">
            <a:noAutofit/>
          </a:bodyPr>
          <a:lstStyle/>
          <a:p>
            <a:pPr indent="0" lvl="0" marL="0" marR="0" rtl="0" algn="r">
              <a:spcBef>
                <a:spcPts val="0"/>
              </a:spcBef>
              <a:buSzPct val="25000"/>
              <a:buNone/>
            </a:pPr>
            <a:r>
              <a:rPr lang="en-US" sz="1200">
                <a:solidFill>
                  <a:schemeClr val="dk1"/>
                </a:solidFill>
                <a:latin typeface="Calibri"/>
                <a:ea typeface="Calibri"/>
                <a:cs typeface="Calibri"/>
                <a:sym typeface="Calibri"/>
              </a:rPr>
              <a:t>21-Sep-15</a:t>
            </a:r>
          </a:p>
        </p:txBody>
      </p:sp>
      <p:sp>
        <p:nvSpPr>
          <p:cNvPr id="228" name="Shape 228"/>
          <p:cNvSpPr txBox="1"/>
          <p:nvPr>
            <p:ph idx="11" type="ftr"/>
          </p:nvPr>
        </p:nvSpPr>
        <p:spPr>
          <a:xfrm>
            <a:off x="0" y="8685213"/>
            <a:ext cx="2971799" cy="457200"/>
          </a:xfrm>
          <a:prstGeom prst="rect">
            <a:avLst/>
          </a:prstGeom>
          <a:noFill/>
          <a:ln>
            <a:noFill/>
          </a:ln>
        </p:spPr>
        <p:txBody>
          <a:bodyPr anchorCtr="0" anchor="b" bIns="45700" lIns="91425" rIns="91425" tIns="45700">
            <a:noAutofit/>
          </a:bodyPr>
          <a:lstStyle/>
          <a:p>
            <a:pPr indent="0" lvl="0" marL="0" marR="0" rtl="0" algn="l">
              <a:spcBef>
                <a:spcPts val="0"/>
              </a:spcBef>
              <a:buSzPct val="25000"/>
              <a:buNone/>
            </a:pPr>
            <a:r>
              <a:t/>
            </a:r>
            <a:endParaRPr sz="1200">
              <a:solidFill>
                <a:schemeClr val="dk1"/>
              </a:solidFill>
              <a:latin typeface="Calibri"/>
              <a:ea typeface="Calibri"/>
              <a:cs typeface="Calibri"/>
              <a:sym typeface="Calibri"/>
            </a:endParaRPr>
          </a:p>
        </p:txBody>
      </p:sp>
      <p:sp>
        <p:nvSpPr>
          <p:cNvPr id="229" name="Shape 229"/>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36" name="Shape 236"/>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10-15 minutes for this part, you can play with the locks while I talk, or wait till we’re done.</a:t>
            </a:r>
          </a:p>
        </p:txBody>
      </p:sp>
      <p:sp>
        <p:nvSpPr>
          <p:cNvPr id="237" name="Shape 237"/>
          <p:cNvSpPr txBox="1"/>
          <p:nvPr>
            <p:ph idx="10" type="dt"/>
          </p:nvPr>
        </p:nvSpPr>
        <p:spPr>
          <a:xfrm>
            <a:off x="3884612" y="0"/>
            <a:ext cx="2971799" cy="457200"/>
          </a:xfrm>
          <a:prstGeom prst="rect">
            <a:avLst/>
          </a:prstGeom>
          <a:noFill/>
          <a:ln>
            <a:noFill/>
          </a:ln>
        </p:spPr>
        <p:txBody>
          <a:bodyPr anchorCtr="0" anchor="t" bIns="45700" lIns="91425" rIns="91425" tIns="45700">
            <a:noAutofit/>
          </a:bodyPr>
          <a:lstStyle/>
          <a:p>
            <a:pPr indent="0" lvl="0" marL="0" marR="0" rtl="0" algn="r">
              <a:spcBef>
                <a:spcPts val="0"/>
              </a:spcBef>
              <a:buSzPct val="25000"/>
              <a:buNone/>
            </a:pPr>
            <a:r>
              <a:rPr lang="en-US" sz="1200">
                <a:solidFill>
                  <a:schemeClr val="dk1"/>
                </a:solidFill>
                <a:latin typeface="Calibri"/>
                <a:ea typeface="Calibri"/>
                <a:cs typeface="Calibri"/>
                <a:sym typeface="Calibri"/>
              </a:rPr>
              <a:t>21-Sep-15</a:t>
            </a:r>
          </a:p>
        </p:txBody>
      </p:sp>
      <p:sp>
        <p:nvSpPr>
          <p:cNvPr id="238" name="Shape 238"/>
          <p:cNvSpPr txBox="1"/>
          <p:nvPr>
            <p:ph idx="11" type="ftr"/>
          </p:nvPr>
        </p:nvSpPr>
        <p:spPr>
          <a:xfrm>
            <a:off x="0" y="8685213"/>
            <a:ext cx="2971799" cy="457200"/>
          </a:xfrm>
          <a:prstGeom prst="rect">
            <a:avLst/>
          </a:prstGeom>
          <a:noFill/>
          <a:ln>
            <a:noFill/>
          </a:ln>
        </p:spPr>
        <p:txBody>
          <a:bodyPr anchorCtr="0" anchor="b" bIns="45700" lIns="91425" rIns="91425" tIns="45700">
            <a:noAutofit/>
          </a:bodyPr>
          <a:lstStyle/>
          <a:p>
            <a:pPr indent="0" lvl="0" marL="0" marR="0" rtl="0" algn="l">
              <a:spcBef>
                <a:spcPts val="0"/>
              </a:spcBef>
              <a:buSzPct val="25000"/>
              <a:buNone/>
            </a:pPr>
            <a:r>
              <a:t/>
            </a:r>
            <a:endParaRPr sz="1200">
              <a:solidFill>
                <a:schemeClr val="dk1"/>
              </a:solidFill>
              <a:latin typeface="Calibri"/>
              <a:ea typeface="Calibri"/>
              <a:cs typeface="Calibri"/>
              <a:sym typeface="Calibri"/>
            </a:endParaRPr>
          </a:p>
        </p:txBody>
      </p:sp>
      <p:sp>
        <p:nvSpPr>
          <p:cNvPr id="239" name="Shape 239"/>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3" name="Shape 243"/>
        <p:cNvGrpSpPr/>
        <p:nvPr/>
      </p:nvGrpSpPr>
      <p:grpSpPr>
        <a:xfrm>
          <a:off x="0" y="0"/>
          <a:ext cx="0" cy="0"/>
          <a:chOff x="0" y="0"/>
          <a:chExt cx="0" cy="0"/>
        </a:xfrm>
      </p:grpSpPr>
      <p:sp>
        <p:nvSpPr>
          <p:cNvPr id="244" name="Shape 24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45" name="Shape 2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2" name="Shape 252"/>
        <p:cNvGrpSpPr/>
        <p:nvPr/>
      </p:nvGrpSpPr>
      <p:grpSpPr>
        <a:xfrm>
          <a:off x="0" y="0"/>
          <a:ext cx="0" cy="0"/>
          <a:chOff x="0" y="0"/>
          <a:chExt cx="0" cy="0"/>
        </a:xfrm>
      </p:grpSpPr>
      <p:sp>
        <p:nvSpPr>
          <p:cNvPr id="253" name="Shape 25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54" name="Shape 25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8" name="Shape 258"/>
        <p:cNvGrpSpPr/>
        <p:nvPr/>
      </p:nvGrpSpPr>
      <p:grpSpPr>
        <a:xfrm>
          <a:off x="0" y="0"/>
          <a:ext cx="0" cy="0"/>
          <a:chOff x="0" y="0"/>
          <a:chExt cx="0" cy="0"/>
        </a:xfrm>
      </p:grpSpPr>
      <p:sp>
        <p:nvSpPr>
          <p:cNvPr id="259" name="Shape 25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60" name="Shape 26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4" name="Shape 264"/>
        <p:cNvGrpSpPr/>
        <p:nvPr/>
      </p:nvGrpSpPr>
      <p:grpSpPr>
        <a:xfrm>
          <a:off x="0" y="0"/>
          <a:ext cx="0" cy="0"/>
          <a:chOff x="0" y="0"/>
          <a:chExt cx="0" cy="0"/>
        </a:xfrm>
      </p:grpSpPr>
      <p:sp>
        <p:nvSpPr>
          <p:cNvPr id="265" name="Shape 26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66" name="Shape 26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1" name="Shape 271"/>
        <p:cNvGrpSpPr/>
        <p:nvPr/>
      </p:nvGrpSpPr>
      <p:grpSpPr>
        <a:xfrm>
          <a:off x="0" y="0"/>
          <a:ext cx="0" cy="0"/>
          <a:chOff x="0" y="0"/>
          <a:chExt cx="0" cy="0"/>
        </a:xfrm>
      </p:grpSpPr>
      <p:sp>
        <p:nvSpPr>
          <p:cNvPr id="272" name="Shape 27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73" name="Shape 27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0" name="Shape 280"/>
        <p:cNvGrpSpPr/>
        <p:nvPr/>
      </p:nvGrpSpPr>
      <p:grpSpPr>
        <a:xfrm>
          <a:off x="0" y="0"/>
          <a:ext cx="0" cy="0"/>
          <a:chOff x="0" y="0"/>
          <a:chExt cx="0" cy="0"/>
        </a:xfrm>
      </p:grpSpPr>
      <p:sp>
        <p:nvSpPr>
          <p:cNvPr id="281" name="Shape 28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82" name="Shape 28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0" name="Shape 290"/>
        <p:cNvGrpSpPr/>
        <p:nvPr/>
      </p:nvGrpSpPr>
      <p:grpSpPr>
        <a:xfrm>
          <a:off x="0" y="0"/>
          <a:ext cx="0" cy="0"/>
          <a:chOff x="0" y="0"/>
          <a:chExt cx="0" cy="0"/>
        </a:xfrm>
      </p:grpSpPr>
      <p:sp>
        <p:nvSpPr>
          <p:cNvPr id="291" name="Shape 29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292" name="Shape 29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68" name="Shape 68"/>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0" name="Shape 300"/>
        <p:cNvGrpSpPr/>
        <p:nvPr/>
      </p:nvGrpSpPr>
      <p:grpSpPr>
        <a:xfrm>
          <a:off x="0" y="0"/>
          <a:ext cx="0" cy="0"/>
          <a:chOff x="0" y="0"/>
          <a:chExt cx="0" cy="0"/>
        </a:xfrm>
      </p:grpSpPr>
      <p:sp>
        <p:nvSpPr>
          <p:cNvPr id="301" name="Shape 30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302" name="Shape 30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8" name="Shape 308"/>
        <p:cNvGrpSpPr/>
        <p:nvPr/>
      </p:nvGrpSpPr>
      <p:grpSpPr>
        <a:xfrm>
          <a:off x="0" y="0"/>
          <a:ext cx="0" cy="0"/>
          <a:chOff x="0" y="0"/>
          <a:chExt cx="0" cy="0"/>
        </a:xfrm>
      </p:grpSpPr>
      <p:sp>
        <p:nvSpPr>
          <p:cNvPr id="309" name="Shape 30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310" name="Shape 31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4" name="Shape 314"/>
        <p:cNvGrpSpPr/>
        <p:nvPr/>
      </p:nvGrpSpPr>
      <p:grpSpPr>
        <a:xfrm>
          <a:off x="0" y="0"/>
          <a:ext cx="0" cy="0"/>
          <a:chOff x="0" y="0"/>
          <a:chExt cx="0" cy="0"/>
        </a:xfrm>
      </p:grpSpPr>
      <p:sp>
        <p:nvSpPr>
          <p:cNvPr id="315" name="Shape 31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316" name="Shape 31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2" name="Shape 322"/>
        <p:cNvGrpSpPr/>
        <p:nvPr/>
      </p:nvGrpSpPr>
      <p:grpSpPr>
        <a:xfrm>
          <a:off x="0" y="0"/>
          <a:ext cx="0" cy="0"/>
          <a:chOff x="0" y="0"/>
          <a:chExt cx="0" cy="0"/>
        </a:xfrm>
      </p:grpSpPr>
      <p:sp>
        <p:nvSpPr>
          <p:cNvPr id="323" name="Shape 32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324" name="Shape 32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8" name="Shape 328"/>
        <p:cNvGrpSpPr/>
        <p:nvPr/>
      </p:nvGrpSpPr>
      <p:grpSpPr>
        <a:xfrm>
          <a:off x="0" y="0"/>
          <a:ext cx="0" cy="0"/>
          <a:chOff x="0" y="0"/>
          <a:chExt cx="0" cy="0"/>
        </a:xfrm>
      </p:grpSpPr>
      <p:sp>
        <p:nvSpPr>
          <p:cNvPr id="329" name="Shape 32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330" name="Shape 33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9" name="Shape 339"/>
        <p:cNvGrpSpPr/>
        <p:nvPr/>
      </p:nvGrpSpPr>
      <p:grpSpPr>
        <a:xfrm>
          <a:off x="0" y="0"/>
          <a:ext cx="0" cy="0"/>
          <a:chOff x="0" y="0"/>
          <a:chExt cx="0" cy="0"/>
        </a:xfrm>
      </p:grpSpPr>
      <p:sp>
        <p:nvSpPr>
          <p:cNvPr id="340" name="Shape 34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341" name="Shape 34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 name="Shape 72"/>
        <p:cNvGrpSpPr/>
        <p:nvPr/>
      </p:nvGrpSpPr>
      <p:grpSpPr>
        <a:xfrm>
          <a:off x="0" y="0"/>
          <a:ext cx="0" cy="0"/>
          <a:chOff x="0" y="0"/>
          <a:chExt cx="0" cy="0"/>
        </a:xfrm>
      </p:grpSpPr>
      <p:sp>
        <p:nvSpPr>
          <p:cNvPr id="73" name="Shape 7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74" name="Shape 7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
        <p:nvSpPr>
          <p:cNvPr id="75" name="Shape 75"/>
          <p:cNvSpPr txBox="1"/>
          <p:nvPr>
            <p:ph idx="12" type="sldNum"/>
          </p:nvPr>
        </p:nvSpPr>
        <p:spPr>
          <a:xfrm>
            <a:off x="3884612" y="8685213"/>
            <a:ext cx="2971800" cy="457200"/>
          </a:xfrm>
          <a:prstGeom prst="rect">
            <a:avLst/>
          </a:prstGeom>
        </p:spPr>
        <p:txBody>
          <a:bodyPr anchorCtr="0" anchor="b" bIns="45700" lIns="91425" rIns="91425" tIns="45700">
            <a:noAutofit/>
          </a:bodyPr>
          <a:lstStyle/>
          <a:p>
            <a:pPr lvl="0">
              <a:spcBef>
                <a:spcPts val="0"/>
              </a:spcBef>
              <a:buClr>
                <a:srgbClr val="000000"/>
              </a:buClr>
              <a:buSzPct val="25000"/>
              <a:buFont typeface="Arial"/>
              <a:buNone/>
            </a:pPr>
            <a:fld id="{00000000-1234-1234-1234-123412341234}" type="slidenum">
              <a:rPr lang="en-US"/>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82" name="Shape 8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97" name="Shape 97"/>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I have not actually confirmed the legality of “burglary tools” in Miami-Dade as of yet, but I have had a number of people tell me that specifically.</a:t>
            </a:r>
          </a:p>
        </p:txBody>
      </p:sp>
      <p:sp>
        <p:nvSpPr>
          <p:cNvPr id="98" name="Shape 98"/>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04" name="Shape 104"/>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t/>
            </a:r>
            <a:endParaRPr b="0" i="0" sz="1200" u="none" cap="none" strike="noStrike">
              <a:solidFill>
                <a:schemeClr val="dk1"/>
              </a:solidFill>
              <a:latin typeface="Calibri"/>
              <a:ea typeface="Calibri"/>
              <a:cs typeface="Calibri"/>
              <a:sym typeface="Calibri"/>
            </a:endParaRPr>
          </a:p>
        </p:txBody>
      </p:sp>
      <p:sp>
        <p:nvSpPr>
          <p:cNvPr id="105" name="Shape 105"/>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11" name="Shape 111"/>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200" u="none" cap="none" strike="noStrike">
                <a:solidFill>
                  <a:schemeClr val="dk1"/>
                </a:solidFill>
                <a:latin typeface="Calibri"/>
                <a:ea typeface="Calibri"/>
                <a:cs typeface="Calibri"/>
                <a:sym typeface="Calibri"/>
              </a:rPr>
              <a:t>Do as I say, not as I do.</a:t>
            </a:r>
          </a:p>
        </p:txBody>
      </p:sp>
      <p:sp>
        <p:nvSpPr>
          <p:cNvPr id="112" name="Shape 112"/>
          <p:cNvSpPr txBox="1"/>
          <p:nvPr>
            <p:ph idx="12" type="sldNum"/>
          </p:nvPr>
        </p:nvSpPr>
        <p:spPr>
          <a:xfrm>
            <a:off x="3884612" y="8685213"/>
            <a:ext cx="2971799" cy="457200"/>
          </a:xfrm>
          <a:prstGeom prst="rect">
            <a:avLst/>
          </a:prstGeom>
          <a:noFill/>
          <a:ln>
            <a:noFill/>
          </a:ln>
        </p:spPr>
        <p:txBody>
          <a:bodyPr anchorCtr="0" anchor="b" bIns="45700" lIns="91425" rIns="91425" tIns="45700">
            <a:noAutofit/>
          </a:bodyPr>
          <a:lstStyle/>
          <a:p>
            <a:pPr indent="0" lvl="0" marL="0" marR="0" rtl="0" algn="r">
              <a:spcBef>
                <a:spcPts val="0"/>
              </a:spcBef>
              <a:buSzPct val="25000"/>
              <a:buNone/>
            </a:pPr>
            <a:fld id="{00000000-1234-1234-1234-123412341234}" type="slidenum">
              <a:rPr lang="en-US" sz="1200">
                <a:solidFill>
                  <a:schemeClr val="dk1"/>
                </a:solidFill>
                <a:latin typeface="Calibri"/>
                <a:ea typeface="Calibri"/>
                <a:cs typeface="Calibri"/>
                <a:sym typeface="Calibri"/>
              </a:rPr>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6" name="Shape 116"/>
        <p:cNvGrpSpPr/>
        <p:nvPr/>
      </p:nvGrpSpPr>
      <p:grpSpPr>
        <a:xfrm>
          <a:off x="0" y="0"/>
          <a:ext cx="0" cy="0"/>
          <a:chOff x="0" y="0"/>
          <a:chExt cx="0" cy="0"/>
        </a:xfrm>
      </p:grpSpPr>
      <p:sp>
        <p:nvSpPr>
          <p:cNvPr id="117" name="Shape 11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118" name="Shape 11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4" name="Shape 14"/>
        <p:cNvGrpSpPr/>
        <p:nvPr/>
      </p:nvGrpSpPr>
      <p:grpSpPr>
        <a:xfrm>
          <a:off x="0" y="0"/>
          <a:ext cx="0" cy="0"/>
          <a:chOff x="0" y="0"/>
          <a:chExt cx="0" cy="0"/>
        </a:xfrm>
      </p:grpSpPr>
      <p:sp>
        <p:nvSpPr>
          <p:cNvPr id="15" name="Shape 15"/>
          <p:cNvSpPr txBox="1"/>
          <p:nvPr>
            <p:ph type="ctrTitle"/>
          </p:nvPr>
        </p:nvSpPr>
        <p:spPr>
          <a:xfrm>
            <a:off x="914400" y="2516624"/>
            <a:ext cx="7315200" cy="2595025"/>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48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16" name="Shape 16"/>
          <p:cNvSpPr txBox="1"/>
          <p:nvPr>
            <p:ph idx="1" type="subTitle"/>
          </p:nvPr>
        </p:nvSpPr>
        <p:spPr>
          <a:xfrm>
            <a:off x="914400" y="5166530"/>
            <a:ext cx="7315200" cy="1144631"/>
          </a:xfrm>
          <a:prstGeom prst="rect">
            <a:avLst/>
          </a:prstGeom>
          <a:noFill/>
          <a:ln>
            <a:noFill/>
          </a:ln>
        </p:spPr>
        <p:txBody>
          <a:bodyPr anchorCtr="0" anchor="t" bIns="91425" lIns="91425" rIns="91425" tIns="91425"/>
          <a:lstStyle>
            <a:lvl1pPr indent="0" lvl="0" marL="0" marR="0" rtl="0" algn="l">
              <a:spcBef>
                <a:spcPts val="440"/>
              </a:spcBef>
              <a:buClr>
                <a:schemeClr val="lt2"/>
              </a:buClr>
              <a:buFont typeface="Noto Sans Symbols"/>
              <a:buNone/>
              <a:defRPr b="0" i="0" sz="2200" u="none" cap="none" strike="noStrike">
                <a:solidFill>
                  <a:schemeClr val="lt1"/>
                </a:solidFill>
                <a:latin typeface="Arial"/>
                <a:ea typeface="Arial"/>
                <a:cs typeface="Arial"/>
                <a:sym typeface="Arial"/>
              </a:defRPr>
            </a:lvl1pPr>
            <a:lvl2pPr indent="0" lvl="1" marL="457200" marR="0" rtl="0" algn="ctr">
              <a:spcBef>
                <a:spcPts val="360"/>
              </a:spcBef>
              <a:buClr>
                <a:schemeClr val="lt2"/>
              </a:buClr>
              <a:buFont typeface="Noto Sans Symbols"/>
              <a:buNone/>
              <a:defRPr b="0" i="0" sz="1800" u="none" cap="none" strike="noStrike">
                <a:solidFill>
                  <a:schemeClr val="lt1"/>
                </a:solidFill>
                <a:latin typeface="Arial"/>
                <a:ea typeface="Arial"/>
                <a:cs typeface="Arial"/>
                <a:sym typeface="Arial"/>
              </a:defRPr>
            </a:lvl2pPr>
            <a:lvl3pPr indent="0" lvl="2" marL="914400" marR="0" rtl="0" algn="ctr">
              <a:spcBef>
                <a:spcPts val="320"/>
              </a:spcBef>
              <a:buClr>
                <a:schemeClr val="lt2"/>
              </a:buClr>
              <a:buFont typeface="Noto Sans Symbols"/>
              <a:buNone/>
              <a:defRPr b="0" i="0" sz="1600" u="none" cap="none" strike="noStrike">
                <a:solidFill>
                  <a:schemeClr val="lt1"/>
                </a:solidFill>
                <a:latin typeface="Arial"/>
                <a:ea typeface="Arial"/>
                <a:cs typeface="Arial"/>
                <a:sym typeface="Arial"/>
              </a:defRPr>
            </a:lvl3pPr>
            <a:lvl4pPr indent="0" lvl="3" marL="1371600" marR="0" rtl="0" algn="ctr">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4pPr>
            <a:lvl5pPr indent="0" lvl="4" marL="1828800" marR="0" rtl="0" algn="ctr">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5pPr>
            <a:lvl6pPr indent="0" lvl="5" marL="2286000" marR="0" rtl="0" algn="ctr">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6pPr>
            <a:lvl7pPr indent="0" lvl="6" marL="2743200" marR="0" rtl="0" algn="ctr">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7pPr>
            <a:lvl8pPr indent="0" lvl="7" marL="3200400" marR="0" rtl="0" algn="ctr">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8pPr>
            <a:lvl9pPr indent="0" lvl="8" marL="3657600" marR="0" rtl="0" algn="ctr">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44" name="Shape 44"/>
        <p:cNvGrpSpPr/>
        <p:nvPr/>
      </p:nvGrpSpPr>
      <p:grpSpPr>
        <a:xfrm>
          <a:off x="0" y="0"/>
          <a:ext cx="0" cy="0"/>
          <a:chOff x="0" y="0"/>
          <a:chExt cx="0" cy="0"/>
        </a:xfrm>
      </p:grpSpPr>
      <p:sp>
        <p:nvSpPr>
          <p:cNvPr id="45" name="Shape 45"/>
          <p:cNvSpPr txBox="1"/>
          <p:nvPr>
            <p:ph type="title"/>
          </p:nvPr>
        </p:nvSpPr>
        <p:spPr>
          <a:xfrm>
            <a:off x="914400" y="1544715"/>
            <a:ext cx="7315200" cy="1154096"/>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46" name="Shape 46"/>
          <p:cNvSpPr txBox="1"/>
          <p:nvPr>
            <p:ph idx="1" type="body"/>
          </p:nvPr>
        </p:nvSpPr>
        <p:spPr>
          <a:xfrm rot="5400000">
            <a:off x="2802236" y="881996"/>
            <a:ext cx="3539527" cy="7315200"/>
          </a:xfrm>
          <a:prstGeom prst="rect">
            <a:avLst/>
          </a:prstGeom>
          <a:noFill/>
          <a:ln>
            <a:noFill/>
          </a:ln>
        </p:spPr>
        <p:txBody>
          <a:bodyPr anchorCtr="0" anchor="t" bIns="91425" lIns="91425" rIns="91425" tIns="91425"/>
          <a:lstStyle>
            <a:lvl1pPr indent="-63500" lvl="0" marL="228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1pPr>
            <a:lvl2pPr indent="-71119" lvl="1" marL="502919" marR="0" rtl="0" algn="l">
              <a:spcBef>
                <a:spcPts val="360"/>
              </a:spcBef>
              <a:buClr>
                <a:schemeClr val="lt2"/>
              </a:buClr>
              <a:buSzPct val="100000"/>
              <a:buFont typeface="Noto Sans Symbols"/>
              <a:buChar char="▪"/>
              <a:defRPr b="0" i="0" sz="1800" u="none" cap="none" strike="noStrike">
                <a:solidFill>
                  <a:schemeClr val="lt1"/>
                </a:solidFill>
                <a:latin typeface="Arial"/>
                <a:ea typeface="Arial"/>
                <a:cs typeface="Arial"/>
                <a:sym typeface="Arial"/>
              </a:defRPr>
            </a:lvl2pPr>
            <a:lvl3pPr indent="-88900" lvl="2" marL="685800" marR="0" rtl="0" algn="l">
              <a:spcBef>
                <a:spcPts val="320"/>
              </a:spcBef>
              <a:buClr>
                <a:schemeClr val="lt2"/>
              </a:buClr>
              <a:buSzPct val="100000"/>
              <a:buFont typeface="Noto Sans Symbols"/>
              <a:buChar char="▪"/>
              <a:defRPr b="0" i="0" sz="1600" u="none" cap="none" strike="noStrike">
                <a:solidFill>
                  <a:schemeClr val="lt1"/>
                </a:solidFill>
                <a:latin typeface="Arial"/>
                <a:ea typeface="Arial"/>
                <a:cs typeface="Arial"/>
                <a:sym typeface="Arial"/>
              </a:defRPr>
            </a:lvl3pPr>
            <a:lvl4pPr indent="-101600" lvl="3" marL="914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4pPr>
            <a:lvl5pPr indent="-101600" lvl="4" marL="11430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5pPr>
            <a:lvl6pPr indent="-101600" lvl="5" marL="13716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6pPr>
            <a:lvl7pPr indent="-101600" lvl="6" marL="16002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7pPr>
            <a:lvl8pPr indent="-101600" lvl="7" marL="18288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8pPr>
            <a:lvl9pPr indent="-101600" lvl="8" marL="2057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47" name="Shape 47"/>
        <p:cNvGrpSpPr/>
        <p:nvPr/>
      </p:nvGrpSpPr>
      <p:grpSpPr>
        <a:xfrm>
          <a:off x="0" y="0"/>
          <a:ext cx="0" cy="0"/>
          <a:chOff x="0" y="0"/>
          <a:chExt cx="0" cy="0"/>
        </a:xfrm>
      </p:grpSpPr>
      <p:sp>
        <p:nvSpPr>
          <p:cNvPr id="48" name="Shape 48"/>
          <p:cNvSpPr txBox="1"/>
          <p:nvPr>
            <p:ph type="title"/>
          </p:nvPr>
        </p:nvSpPr>
        <p:spPr>
          <a:xfrm rot="5400000">
            <a:off x="4752422" y="3322686"/>
            <a:ext cx="4484453" cy="1492499"/>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49" name="Shape 49"/>
          <p:cNvSpPr txBox="1"/>
          <p:nvPr>
            <p:ph idx="1" type="body"/>
          </p:nvPr>
        </p:nvSpPr>
        <p:spPr>
          <a:xfrm rot="5400000">
            <a:off x="1233035" y="1448197"/>
            <a:ext cx="4484453" cy="5241475"/>
          </a:xfrm>
          <a:prstGeom prst="rect">
            <a:avLst/>
          </a:prstGeom>
          <a:noFill/>
          <a:ln>
            <a:noFill/>
          </a:ln>
        </p:spPr>
        <p:txBody>
          <a:bodyPr anchorCtr="0" anchor="t" bIns="91425" lIns="91425" rIns="91425" tIns="91425"/>
          <a:lstStyle>
            <a:lvl1pPr indent="-63500" lvl="0" marL="228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1pPr>
            <a:lvl2pPr indent="-71119" lvl="1" marL="502919" marR="0" rtl="0" algn="l">
              <a:spcBef>
                <a:spcPts val="360"/>
              </a:spcBef>
              <a:buClr>
                <a:schemeClr val="lt2"/>
              </a:buClr>
              <a:buSzPct val="100000"/>
              <a:buFont typeface="Noto Sans Symbols"/>
              <a:buChar char="▪"/>
              <a:defRPr b="0" i="0" sz="1800" u="none" cap="none" strike="noStrike">
                <a:solidFill>
                  <a:schemeClr val="lt1"/>
                </a:solidFill>
                <a:latin typeface="Arial"/>
                <a:ea typeface="Arial"/>
                <a:cs typeface="Arial"/>
                <a:sym typeface="Arial"/>
              </a:defRPr>
            </a:lvl2pPr>
            <a:lvl3pPr indent="-88900" lvl="2" marL="685800" marR="0" rtl="0" algn="l">
              <a:spcBef>
                <a:spcPts val="320"/>
              </a:spcBef>
              <a:buClr>
                <a:schemeClr val="lt2"/>
              </a:buClr>
              <a:buSzPct val="100000"/>
              <a:buFont typeface="Noto Sans Symbols"/>
              <a:buChar char="▪"/>
              <a:defRPr b="0" i="0" sz="1600" u="none" cap="none" strike="noStrike">
                <a:solidFill>
                  <a:schemeClr val="lt1"/>
                </a:solidFill>
                <a:latin typeface="Arial"/>
                <a:ea typeface="Arial"/>
                <a:cs typeface="Arial"/>
                <a:sym typeface="Arial"/>
              </a:defRPr>
            </a:lvl3pPr>
            <a:lvl4pPr indent="-101600" lvl="3" marL="914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4pPr>
            <a:lvl5pPr indent="-101600" lvl="4" marL="11430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5pPr>
            <a:lvl6pPr indent="-101600" lvl="5" marL="13716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6pPr>
            <a:lvl7pPr indent="-101600" lvl="6" marL="16002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7pPr>
            <a:lvl8pPr indent="-101600" lvl="7" marL="18288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8pPr>
            <a:lvl9pPr indent="-101600" lvl="8" marL="2057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9pPr>
          </a:lstStyle>
          <a:p/>
        </p:txBody>
      </p:sp>
      <p:sp>
        <p:nvSpPr>
          <p:cNvPr id="50" name="Shape 50"/>
          <p:cNvSpPr txBox="1"/>
          <p:nvPr>
            <p:ph idx="10" type="dt"/>
          </p:nvPr>
        </p:nvSpPr>
        <p:spPr>
          <a:xfrm>
            <a:off x="6007689" y="548797"/>
            <a:ext cx="1189131" cy="297918"/>
          </a:xfrm>
          <a:prstGeom prst="rect">
            <a:avLst/>
          </a:prstGeom>
          <a:noFill/>
          <a:ln>
            <a:noFill/>
          </a:ln>
        </p:spPr>
        <p:txBody>
          <a:bodyPr anchorCtr="0" anchor="t" bIns="91425" lIns="91425" rIns="91425" tIns="91425"/>
          <a:lstStyle>
            <a:lvl1pPr indent="0" lvl="0" marL="0" marR="0" rtl="0" algn="l">
              <a:spcBef>
                <a:spcPts val="0"/>
              </a:spcBef>
              <a:buNone/>
              <a:defRPr sz="1800">
                <a:solidFill>
                  <a:schemeClr val="lt1"/>
                </a:solidFill>
                <a:latin typeface="Arial"/>
                <a:ea typeface="Arial"/>
                <a:cs typeface="Arial"/>
                <a:sym typeface="Arial"/>
              </a:defRPr>
            </a:lvl1pPr>
            <a:lvl2pPr indent="0" lvl="1" marL="457200" marR="0" rtl="0" algn="l">
              <a:spcBef>
                <a:spcPts val="0"/>
              </a:spcBef>
              <a:buNone/>
              <a:defRPr b="0" i="0" sz="1800" u="none" cap="none" strike="noStrike">
                <a:solidFill>
                  <a:schemeClr val="lt1"/>
                </a:solidFill>
                <a:latin typeface="Arial"/>
                <a:ea typeface="Arial"/>
                <a:cs typeface="Arial"/>
                <a:sym typeface="Arial"/>
              </a:defRPr>
            </a:lvl2pPr>
            <a:lvl3pPr indent="0" lvl="2" marL="914400" marR="0" rtl="0" algn="l">
              <a:spcBef>
                <a:spcPts val="0"/>
              </a:spcBef>
              <a:buNone/>
              <a:defRPr b="0" i="0" sz="1800" u="none" cap="none" strike="noStrike">
                <a:solidFill>
                  <a:schemeClr val="lt1"/>
                </a:solidFill>
                <a:latin typeface="Arial"/>
                <a:ea typeface="Arial"/>
                <a:cs typeface="Arial"/>
                <a:sym typeface="Arial"/>
              </a:defRPr>
            </a:lvl3pPr>
            <a:lvl4pPr indent="0" lvl="3" marL="1371600" marR="0" rtl="0" algn="l">
              <a:spcBef>
                <a:spcPts val="0"/>
              </a:spcBef>
              <a:buNone/>
              <a:defRPr b="0" i="0" sz="1800" u="none" cap="none" strike="noStrike">
                <a:solidFill>
                  <a:schemeClr val="lt1"/>
                </a:solidFill>
                <a:latin typeface="Arial"/>
                <a:ea typeface="Arial"/>
                <a:cs typeface="Arial"/>
                <a:sym typeface="Arial"/>
              </a:defRPr>
            </a:lvl4pPr>
            <a:lvl5pPr indent="0" lvl="4" marL="1828800" marR="0" rtl="0" algn="l">
              <a:spcBef>
                <a:spcPts val="0"/>
              </a:spcBef>
              <a:buNone/>
              <a:defRPr b="0" i="0" sz="1800" u="none" cap="none" strike="noStrike">
                <a:solidFill>
                  <a:schemeClr val="lt1"/>
                </a:solidFill>
                <a:latin typeface="Arial"/>
                <a:ea typeface="Arial"/>
                <a:cs typeface="Arial"/>
                <a:sym typeface="Arial"/>
              </a:defRPr>
            </a:lvl5pPr>
            <a:lvl6pPr indent="0" lvl="5" marL="2286000" marR="0" rtl="0" algn="l">
              <a:spcBef>
                <a:spcPts val="0"/>
              </a:spcBef>
              <a:buNone/>
              <a:defRPr b="0" i="0" sz="1800" u="none" cap="none" strike="noStrike">
                <a:solidFill>
                  <a:schemeClr val="lt1"/>
                </a:solidFill>
                <a:latin typeface="Arial"/>
                <a:ea typeface="Arial"/>
                <a:cs typeface="Arial"/>
                <a:sym typeface="Arial"/>
              </a:defRPr>
            </a:lvl6pPr>
            <a:lvl7pPr indent="0" lvl="6" marL="2743200" marR="0" rtl="0" algn="l">
              <a:spcBef>
                <a:spcPts val="0"/>
              </a:spcBef>
              <a:buNone/>
              <a:defRPr b="0" i="0" sz="1800" u="none" cap="none" strike="noStrike">
                <a:solidFill>
                  <a:schemeClr val="lt1"/>
                </a:solidFill>
                <a:latin typeface="Arial"/>
                <a:ea typeface="Arial"/>
                <a:cs typeface="Arial"/>
                <a:sym typeface="Arial"/>
              </a:defRPr>
            </a:lvl7pPr>
            <a:lvl8pPr indent="0" lvl="7" marL="3200400" marR="0" rtl="0" algn="l">
              <a:spcBef>
                <a:spcPts val="0"/>
              </a:spcBef>
              <a:buNone/>
              <a:defRPr b="0" i="0" sz="1800" u="none" cap="none" strike="noStrike">
                <a:solidFill>
                  <a:schemeClr val="lt1"/>
                </a:solidFill>
                <a:latin typeface="Arial"/>
                <a:ea typeface="Arial"/>
                <a:cs typeface="Arial"/>
                <a:sym typeface="Arial"/>
              </a:defRPr>
            </a:lvl8pPr>
            <a:lvl9pPr indent="0" lvl="8" marL="3657600" marR="0" rtl="0" algn="l">
              <a:spcBef>
                <a:spcPts val="0"/>
              </a:spcBef>
              <a:buNone/>
              <a:defRPr b="0" i="0" sz="1800" u="none" cap="none" strike="noStrike">
                <a:solidFill>
                  <a:schemeClr val="lt1"/>
                </a:solidFill>
                <a:latin typeface="Arial"/>
                <a:ea typeface="Arial"/>
                <a:cs typeface="Arial"/>
                <a:sym typeface="Arial"/>
              </a:defRPr>
            </a:lvl9pPr>
          </a:lstStyle>
          <a:p/>
        </p:txBody>
      </p:sp>
      <p:sp>
        <p:nvSpPr>
          <p:cNvPr id="51" name="Shape 51"/>
          <p:cNvSpPr txBox="1"/>
          <p:nvPr>
            <p:ph idx="11" type="ftr"/>
          </p:nvPr>
        </p:nvSpPr>
        <p:spPr>
          <a:xfrm>
            <a:off x="6008687" y="855955"/>
            <a:ext cx="2246488" cy="301227"/>
          </a:xfrm>
          <a:prstGeom prst="rect">
            <a:avLst/>
          </a:prstGeom>
          <a:noFill/>
          <a:ln>
            <a:noFill/>
          </a:ln>
        </p:spPr>
        <p:txBody>
          <a:bodyPr anchorCtr="0" anchor="t" bIns="91425" lIns="91425" rIns="91425" tIns="91425"/>
          <a:lstStyle>
            <a:lvl1pPr indent="0" lvl="0" marL="0" marR="0" rtl="0" algn="l">
              <a:spcBef>
                <a:spcPts val="0"/>
              </a:spcBef>
              <a:buNone/>
              <a:defRPr sz="1800">
                <a:solidFill>
                  <a:schemeClr val="lt1"/>
                </a:solidFill>
                <a:latin typeface="Arial"/>
                <a:ea typeface="Arial"/>
                <a:cs typeface="Arial"/>
                <a:sym typeface="Arial"/>
              </a:defRPr>
            </a:lvl1pPr>
            <a:lvl2pPr indent="0" lvl="1" marL="457200" marR="0" rtl="0" algn="l">
              <a:spcBef>
                <a:spcPts val="0"/>
              </a:spcBef>
              <a:buNone/>
              <a:defRPr b="0" i="0" sz="1800" u="none" cap="none" strike="noStrike">
                <a:solidFill>
                  <a:schemeClr val="lt1"/>
                </a:solidFill>
                <a:latin typeface="Arial"/>
                <a:ea typeface="Arial"/>
                <a:cs typeface="Arial"/>
                <a:sym typeface="Arial"/>
              </a:defRPr>
            </a:lvl2pPr>
            <a:lvl3pPr indent="0" lvl="2" marL="914400" marR="0" rtl="0" algn="l">
              <a:spcBef>
                <a:spcPts val="0"/>
              </a:spcBef>
              <a:buNone/>
              <a:defRPr b="0" i="0" sz="1800" u="none" cap="none" strike="noStrike">
                <a:solidFill>
                  <a:schemeClr val="lt1"/>
                </a:solidFill>
                <a:latin typeface="Arial"/>
                <a:ea typeface="Arial"/>
                <a:cs typeface="Arial"/>
                <a:sym typeface="Arial"/>
              </a:defRPr>
            </a:lvl3pPr>
            <a:lvl4pPr indent="0" lvl="3" marL="1371600" marR="0" rtl="0" algn="l">
              <a:spcBef>
                <a:spcPts val="0"/>
              </a:spcBef>
              <a:buNone/>
              <a:defRPr b="0" i="0" sz="1800" u="none" cap="none" strike="noStrike">
                <a:solidFill>
                  <a:schemeClr val="lt1"/>
                </a:solidFill>
                <a:latin typeface="Arial"/>
                <a:ea typeface="Arial"/>
                <a:cs typeface="Arial"/>
                <a:sym typeface="Arial"/>
              </a:defRPr>
            </a:lvl4pPr>
            <a:lvl5pPr indent="0" lvl="4" marL="1828800" marR="0" rtl="0" algn="l">
              <a:spcBef>
                <a:spcPts val="0"/>
              </a:spcBef>
              <a:buNone/>
              <a:defRPr b="0" i="0" sz="1800" u="none" cap="none" strike="noStrike">
                <a:solidFill>
                  <a:schemeClr val="lt1"/>
                </a:solidFill>
                <a:latin typeface="Arial"/>
                <a:ea typeface="Arial"/>
                <a:cs typeface="Arial"/>
                <a:sym typeface="Arial"/>
              </a:defRPr>
            </a:lvl5pPr>
            <a:lvl6pPr indent="0" lvl="5" marL="2286000" marR="0" rtl="0" algn="l">
              <a:spcBef>
                <a:spcPts val="0"/>
              </a:spcBef>
              <a:buNone/>
              <a:defRPr b="0" i="0" sz="1800" u="none" cap="none" strike="noStrike">
                <a:solidFill>
                  <a:schemeClr val="lt1"/>
                </a:solidFill>
                <a:latin typeface="Arial"/>
                <a:ea typeface="Arial"/>
                <a:cs typeface="Arial"/>
                <a:sym typeface="Arial"/>
              </a:defRPr>
            </a:lvl6pPr>
            <a:lvl7pPr indent="0" lvl="6" marL="2743200" marR="0" rtl="0" algn="l">
              <a:spcBef>
                <a:spcPts val="0"/>
              </a:spcBef>
              <a:buNone/>
              <a:defRPr b="0" i="0" sz="1800" u="none" cap="none" strike="noStrike">
                <a:solidFill>
                  <a:schemeClr val="lt1"/>
                </a:solidFill>
                <a:latin typeface="Arial"/>
                <a:ea typeface="Arial"/>
                <a:cs typeface="Arial"/>
                <a:sym typeface="Arial"/>
              </a:defRPr>
            </a:lvl7pPr>
            <a:lvl8pPr indent="0" lvl="7" marL="3200400" marR="0" rtl="0" algn="l">
              <a:spcBef>
                <a:spcPts val="0"/>
              </a:spcBef>
              <a:buNone/>
              <a:defRPr b="0" i="0" sz="1800" u="none" cap="none" strike="noStrike">
                <a:solidFill>
                  <a:schemeClr val="lt1"/>
                </a:solidFill>
                <a:latin typeface="Arial"/>
                <a:ea typeface="Arial"/>
                <a:cs typeface="Arial"/>
                <a:sym typeface="Arial"/>
              </a:defRPr>
            </a:lvl8pPr>
            <a:lvl9pPr indent="0" lvl="8" marL="3657600" marR="0" rtl="0" algn="l">
              <a:spcBef>
                <a:spcPts val="0"/>
              </a:spcBef>
              <a:buNone/>
              <a:defRPr b="0" i="0" sz="1800" u="none" cap="none" strike="noStrike">
                <a:solidFill>
                  <a:schemeClr val="lt1"/>
                </a:solidFill>
                <a:latin typeface="Arial"/>
                <a:ea typeface="Arial"/>
                <a:cs typeface="Arial"/>
                <a:sym typeface="Arial"/>
              </a:defRPr>
            </a:lvl9pPr>
          </a:lstStyle>
          <a:p/>
        </p:txBody>
      </p:sp>
      <p:sp>
        <p:nvSpPr>
          <p:cNvPr id="52" name="Shape 52"/>
          <p:cNvSpPr txBox="1"/>
          <p:nvPr>
            <p:ph idx="12" type="sldNum"/>
          </p:nvPr>
        </p:nvSpPr>
        <p:spPr>
          <a:xfrm>
            <a:off x="7314414" y="548797"/>
            <a:ext cx="941202" cy="30175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fld id="{00000000-1234-1234-1234-123412341234}" type="slidenum">
              <a:rPr lang="en-US" sz="1800">
                <a:solidFill>
                  <a:schemeClr val="lt1"/>
                </a:solidFill>
                <a:latin typeface="Arial"/>
                <a:ea typeface="Arial"/>
                <a:cs typeface="Arial"/>
                <a:sym typeface="Aria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17" name="Shape 17"/>
        <p:cNvGrpSpPr/>
        <p:nvPr/>
      </p:nvGrpSpPr>
      <p:grpSpPr>
        <a:xfrm>
          <a:off x="0" y="0"/>
          <a:ext cx="0" cy="0"/>
          <a:chOff x="0" y="0"/>
          <a:chExt cx="0" cy="0"/>
        </a:xfrm>
      </p:grpSpPr>
      <p:sp>
        <p:nvSpPr>
          <p:cNvPr id="18" name="Shape 18"/>
          <p:cNvSpPr txBox="1"/>
          <p:nvPr>
            <p:ph type="title"/>
          </p:nvPr>
        </p:nvSpPr>
        <p:spPr>
          <a:xfrm>
            <a:off x="914400" y="1544715"/>
            <a:ext cx="7315200" cy="1154096"/>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19" name="Shape 19"/>
          <p:cNvSpPr txBox="1"/>
          <p:nvPr>
            <p:ph idx="1" type="body"/>
          </p:nvPr>
        </p:nvSpPr>
        <p:spPr>
          <a:xfrm>
            <a:off x="914400" y="2769833"/>
            <a:ext cx="7315200" cy="3539527"/>
          </a:xfrm>
          <a:prstGeom prst="rect">
            <a:avLst/>
          </a:prstGeom>
          <a:noFill/>
          <a:ln>
            <a:noFill/>
          </a:ln>
        </p:spPr>
        <p:txBody>
          <a:bodyPr anchorCtr="0" anchor="t" bIns="91425" lIns="91425" rIns="91425" tIns="91425"/>
          <a:lstStyle>
            <a:lvl1pPr indent="-63500" lvl="0" marL="228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1pPr>
            <a:lvl2pPr indent="-71119" lvl="1" marL="502919" marR="0" rtl="0" algn="l">
              <a:spcBef>
                <a:spcPts val="360"/>
              </a:spcBef>
              <a:buClr>
                <a:schemeClr val="lt2"/>
              </a:buClr>
              <a:buSzPct val="100000"/>
              <a:buFont typeface="Noto Sans Symbols"/>
              <a:buChar char="▪"/>
              <a:defRPr b="0" i="0" sz="1800" u="none" cap="none" strike="noStrike">
                <a:solidFill>
                  <a:schemeClr val="lt1"/>
                </a:solidFill>
                <a:latin typeface="Arial"/>
                <a:ea typeface="Arial"/>
                <a:cs typeface="Arial"/>
                <a:sym typeface="Arial"/>
              </a:defRPr>
            </a:lvl2pPr>
            <a:lvl3pPr indent="-88900" lvl="2" marL="685800" marR="0" rtl="0" algn="l">
              <a:spcBef>
                <a:spcPts val="320"/>
              </a:spcBef>
              <a:buClr>
                <a:schemeClr val="lt2"/>
              </a:buClr>
              <a:buSzPct val="100000"/>
              <a:buFont typeface="Noto Sans Symbols"/>
              <a:buChar char="▪"/>
              <a:defRPr b="0" i="0" sz="1600" u="none" cap="none" strike="noStrike">
                <a:solidFill>
                  <a:schemeClr val="lt1"/>
                </a:solidFill>
                <a:latin typeface="Arial"/>
                <a:ea typeface="Arial"/>
                <a:cs typeface="Arial"/>
                <a:sym typeface="Arial"/>
              </a:defRPr>
            </a:lvl3pPr>
            <a:lvl4pPr indent="-101600" lvl="3" marL="914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4pPr>
            <a:lvl5pPr indent="-101600" lvl="4" marL="11430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5pPr>
            <a:lvl6pPr indent="-101600" lvl="5" marL="13716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6pPr>
            <a:lvl7pPr indent="-101600" lvl="6" marL="16002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7pPr>
            <a:lvl8pPr indent="-101600" lvl="7" marL="18288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8pPr>
            <a:lvl9pPr indent="-101600" lvl="8" marL="2057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0" name="Shape 2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21" name="Shape 21"/>
        <p:cNvGrpSpPr/>
        <p:nvPr/>
      </p:nvGrpSpPr>
      <p:grpSpPr>
        <a:xfrm>
          <a:off x="0" y="0"/>
          <a:ext cx="0" cy="0"/>
          <a:chOff x="0" y="0"/>
          <a:chExt cx="0" cy="0"/>
        </a:xfrm>
      </p:grpSpPr>
      <p:sp>
        <p:nvSpPr>
          <p:cNvPr id="22" name="Shape 22"/>
          <p:cNvSpPr txBox="1"/>
          <p:nvPr>
            <p:ph type="title"/>
          </p:nvPr>
        </p:nvSpPr>
        <p:spPr>
          <a:xfrm>
            <a:off x="914400" y="5017571"/>
            <a:ext cx="7315200" cy="1293592"/>
          </a:xfrm>
          <a:prstGeom prst="rect">
            <a:avLst/>
          </a:prstGeom>
          <a:noFill/>
          <a:ln>
            <a:noFill/>
          </a:ln>
        </p:spPr>
        <p:txBody>
          <a:bodyPr anchorCtr="0" anchor="t" bIns="91425" lIns="91425" rIns="91425" tIns="91425"/>
          <a:lstStyle>
            <a:lvl1pPr indent="0" lvl="0" marL="0" marR="0" rtl="0" algn="l">
              <a:spcBef>
                <a:spcPts val="0"/>
              </a:spcBef>
              <a:buClr>
                <a:schemeClr val="lt2"/>
              </a:buClr>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23" name="Shape 23"/>
          <p:cNvSpPr txBox="1"/>
          <p:nvPr>
            <p:ph idx="1" type="body"/>
          </p:nvPr>
        </p:nvSpPr>
        <p:spPr>
          <a:xfrm>
            <a:off x="914400" y="3865096"/>
            <a:ext cx="7315200" cy="1098438"/>
          </a:xfrm>
          <a:prstGeom prst="rect">
            <a:avLst/>
          </a:prstGeom>
          <a:noFill/>
          <a:ln>
            <a:noFill/>
          </a:ln>
        </p:spPr>
        <p:txBody>
          <a:bodyPr anchorCtr="0" anchor="b" bIns="91425" lIns="91425" rIns="91425" tIns="91425"/>
          <a:lstStyle>
            <a:lvl1pPr indent="0" lvl="0" marL="0" marR="0" rtl="0" algn="l">
              <a:spcBef>
                <a:spcPts val="400"/>
              </a:spcBef>
              <a:buClr>
                <a:schemeClr val="lt2"/>
              </a:buClr>
              <a:buFont typeface="Noto Sans Symbols"/>
              <a:buNone/>
              <a:defRPr b="0" i="0" sz="2000" u="none" cap="none" strike="noStrike">
                <a:solidFill>
                  <a:schemeClr val="lt1"/>
                </a:solidFill>
                <a:latin typeface="Arial"/>
                <a:ea typeface="Arial"/>
                <a:cs typeface="Arial"/>
                <a:sym typeface="Arial"/>
              </a:defRPr>
            </a:lvl1pPr>
            <a:lvl2pPr indent="0" lvl="1" marL="457200" marR="0" rtl="0" algn="l">
              <a:spcBef>
                <a:spcPts val="360"/>
              </a:spcBef>
              <a:buClr>
                <a:schemeClr val="lt2"/>
              </a:buClr>
              <a:buFont typeface="Noto Sans Symbols"/>
              <a:buNone/>
              <a:defRPr b="0" i="0" sz="1800" u="none" cap="none" strike="noStrike">
                <a:solidFill>
                  <a:schemeClr val="lt1"/>
                </a:solidFill>
                <a:latin typeface="Arial"/>
                <a:ea typeface="Arial"/>
                <a:cs typeface="Arial"/>
                <a:sym typeface="Arial"/>
              </a:defRPr>
            </a:lvl2pPr>
            <a:lvl3pPr indent="0" lvl="2" marL="914400" marR="0" rtl="0" algn="l">
              <a:spcBef>
                <a:spcPts val="320"/>
              </a:spcBef>
              <a:buClr>
                <a:schemeClr val="lt2"/>
              </a:buClr>
              <a:buFont typeface="Noto Sans Symbols"/>
              <a:buNone/>
              <a:defRPr b="0" i="0" sz="1600" u="none" cap="none" strike="noStrike">
                <a:solidFill>
                  <a:schemeClr val="lt1"/>
                </a:solidFill>
                <a:latin typeface="Arial"/>
                <a:ea typeface="Arial"/>
                <a:cs typeface="Arial"/>
                <a:sym typeface="Arial"/>
              </a:defRPr>
            </a:lvl3pPr>
            <a:lvl4pPr indent="0" lvl="3" marL="1371600" marR="0" rtl="0" algn="l">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4pPr>
            <a:lvl5pPr indent="0" lvl="4" marL="1828800" marR="0" rtl="0" algn="l">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5pPr>
            <a:lvl6pPr indent="0" lvl="5" marL="2286000" marR="0" rtl="0" algn="l">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6pPr>
            <a:lvl7pPr indent="0" lvl="6" marL="2743200" marR="0" rtl="0" algn="l">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7pPr>
            <a:lvl8pPr indent="0" lvl="7" marL="3200400" marR="0" rtl="0" algn="l">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8pPr>
            <a:lvl9pPr indent="0" lvl="8" marL="3657600" marR="0" rtl="0" algn="l">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24" name="Shape 24"/>
        <p:cNvGrpSpPr/>
        <p:nvPr/>
      </p:nvGrpSpPr>
      <p:grpSpPr>
        <a:xfrm>
          <a:off x="0" y="0"/>
          <a:ext cx="0" cy="0"/>
          <a:chOff x="0" y="0"/>
          <a:chExt cx="0" cy="0"/>
        </a:xfrm>
      </p:grpSpPr>
      <p:sp>
        <p:nvSpPr>
          <p:cNvPr id="25" name="Shape 25"/>
          <p:cNvSpPr txBox="1"/>
          <p:nvPr>
            <p:ph type="title"/>
          </p:nvPr>
        </p:nvSpPr>
        <p:spPr>
          <a:xfrm>
            <a:off x="914400" y="1544715"/>
            <a:ext cx="7315200" cy="1154096"/>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26" name="Shape 26"/>
          <p:cNvSpPr txBox="1"/>
          <p:nvPr>
            <p:ph idx="1" type="body"/>
          </p:nvPr>
        </p:nvSpPr>
        <p:spPr>
          <a:xfrm>
            <a:off x="914400" y="2743200"/>
            <a:ext cx="3566159" cy="3593592"/>
          </a:xfrm>
          <a:prstGeom prst="rect">
            <a:avLst/>
          </a:prstGeom>
          <a:noFill/>
          <a:ln>
            <a:noFill/>
          </a:ln>
        </p:spPr>
        <p:txBody>
          <a:bodyPr anchorCtr="0" anchor="t" bIns="91425" lIns="91425" rIns="91425" tIns="91425"/>
          <a:lstStyle>
            <a:lvl1pPr indent="-63500" lvl="0" marL="228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1pPr>
            <a:lvl2pPr indent="-71119" lvl="1" marL="502919" marR="0" rtl="0" algn="l">
              <a:spcBef>
                <a:spcPts val="360"/>
              </a:spcBef>
              <a:buClr>
                <a:schemeClr val="lt2"/>
              </a:buClr>
              <a:buSzPct val="100000"/>
              <a:buFont typeface="Noto Sans Symbols"/>
              <a:buChar char="▪"/>
              <a:defRPr b="0" i="0" sz="1800" u="none" cap="none" strike="noStrike">
                <a:solidFill>
                  <a:schemeClr val="lt1"/>
                </a:solidFill>
                <a:latin typeface="Arial"/>
                <a:ea typeface="Arial"/>
                <a:cs typeface="Arial"/>
                <a:sym typeface="Arial"/>
              </a:defRPr>
            </a:lvl2pPr>
            <a:lvl3pPr indent="-88900" lvl="2" marL="685800" marR="0" rtl="0" algn="l">
              <a:spcBef>
                <a:spcPts val="320"/>
              </a:spcBef>
              <a:buClr>
                <a:schemeClr val="lt2"/>
              </a:buClr>
              <a:buSzPct val="100000"/>
              <a:buFont typeface="Noto Sans Symbols"/>
              <a:buChar char="▪"/>
              <a:defRPr b="0" i="0" sz="1600" u="none" cap="none" strike="noStrike">
                <a:solidFill>
                  <a:schemeClr val="lt1"/>
                </a:solidFill>
                <a:latin typeface="Arial"/>
                <a:ea typeface="Arial"/>
                <a:cs typeface="Arial"/>
                <a:sym typeface="Arial"/>
              </a:defRPr>
            </a:lvl3pPr>
            <a:lvl4pPr indent="-101600" lvl="3" marL="914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4pPr>
            <a:lvl5pPr indent="-101600" lvl="4" marL="11430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5pPr>
            <a:lvl6pPr indent="-101600" lvl="5" marL="13716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6pPr>
            <a:lvl7pPr indent="-101600" lvl="6" marL="16002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7pPr>
            <a:lvl8pPr indent="-101600" lvl="7" marL="18288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8pPr>
            <a:lvl9pPr indent="-101600" lvl="8" marL="2057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9pPr>
          </a:lstStyle>
          <a:p/>
        </p:txBody>
      </p:sp>
      <p:sp>
        <p:nvSpPr>
          <p:cNvPr id="27" name="Shape 27"/>
          <p:cNvSpPr txBox="1"/>
          <p:nvPr>
            <p:ph idx="2" type="body"/>
          </p:nvPr>
        </p:nvSpPr>
        <p:spPr>
          <a:xfrm>
            <a:off x="4681728" y="2743200"/>
            <a:ext cx="3566159" cy="3595687"/>
          </a:xfrm>
          <a:prstGeom prst="rect">
            <a:avLst/>
          </a:prstGeom>
          <a:noFill/>
          <a:ln>
            <a:noFill/>
          </a:ln>
        </p:spPr>
        <p:txBody>
          <a:bodyPr anchorCtr="0" anchor="t" bIns="91425" lIns="91425" rIns="91425" tIns="91425"/>
          <a:lstStyle>
            <a:lvl1pPr indent="-63500" lvl="0" marL="228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1pPr>
            <a:lvl2pPr indent="-71119" lvl="1" marL="502919" marR="0" rtl="0" algn="l">
              <a:spcBef>
                <a:spcPts val="360"/>
              </a:spcBef>
              <a:buClr>
                <a:schemeClr val="lt2"/>
              </a:buClr>
              <a:buSzPct val="100000"/>
              <a:buFont typeface="Noto Sans Symbols"/>
              <a:buChar char="▪"/>
              <a:defRPr b="0" i="0" sz="1800" u="none" cap="none" strike="noStrike">
                <a:solidFill>
                  <a:schemeClr val="lt1"/>
                </a:solidFill>
                <a:latin typeface="Arial"/>
                <a:ea typeface="Arial"/>
                <a:cs typeface="Arial"/>
                <a:sym typeface="Arial"/>
              </a:defRPr>
            </a:lvl2pPr>
            <a:lvl3pPr indent="-88900" lvl="2" marL="685800" marR="0" rtl="0" algn="l">
              <a:spcBef>
                <a:spcPts val="320"/>
              </a:spcBef>
              <a:buClr>
                <a:schemeClr val="lt2"/>
              </a:buClr>
              <a:buSzPct val="100000"/>
              <a:buFont typeface="Noto Sans Symbols"/>
              <a:buChar char="▪"/>
              <a:defRPr b="0" i="0" sz="1600" u="none" cap="none" strike="noStrike">
                <a:solidFill>
                  <a:schemeClr val="lt1"/>
                </a:solidFill>
                <a:latin typeface="Arial"/>
                <a:ea typeface="Arial"/>
                <a:cs typeface="Arial"/>
                <a:sym typeface="Arial"/>
              </a:defRPr>
            </a:lvl3pPr>
            <a:lvl4pPr indent="-101600" lvl="3" marL="914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4pPr>
            <a:lvl5pPr indent="-101600" lvl="4" marL="11430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5pPr>
            <a:lvl6pPr indent="-101600" lvl="5" marL="13716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6pPr>
            <a:lvl7pPr indent="-101600" lvl="6" marL="16002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7pPr>
            <a:lvl8pPr indent="-101600" lvl="7" marL="18288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8pPr>
            <a:lvl9pPr indent="-101600" lvl="8" marL="2057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28" name="Shape 28"/>
        <p:cNvGrpSpPr/>
        <p:nvPr/>
      </p:nvGrpSpPr>
      <p:grpSpPr>
        <a:xfrm>
          <a:off x="0" y="0"/>
          <a:ext cx="0" cy="0"/>
          <a:chOff x="0" y="0"/>
          <a:chExt cx="0" cy="0"/>
        </a:xfrm>
      </p:grpSpPr>
      <p:sp>
        <p:nvSpPr>
          <p:cNvPr id="29" name="Shape 29"/>
          <p:cNvSpPr txBox="1"/>
          <p:nvPr>
            <p:ph idx="1" type="body"/>
          </p:nvPr>
        </p:nvSpPr>
        <p:spPr>
          <a:xfrm>
            <a:off x="1116348" y="2743200"/>
            <a:ext cx="3364992" cy="621792"/>
          </a:xfrm>
          <a:prstGeom prst="rect">
            <a:avLst/>
          </a:prstGeom>
          <a:noFill/>
          <a:ln>
            <a:noFill/>
          </a:ln>
        </p:spPr>
        <p:txBody>
          <a:bodyPr anchorCtr="0" anchor="b" bIns="91425" lIns="91425" rIns="91425" tIns="91425"/>
          <a:lstStyle>
            <a:lvl1pPr indent="0" lvl="0" marL="0" marR="0" rtl="0" algn="l">
              <a:spcBef>
                <a:spcPts val="400"/>
              </a:spcBef>
              <a:buClr>
                <a:schemeClr val="lt2"/>
              </a:buClr>
              <a:buFont typeface="Noto Sans Symbols"/>
              <a:buNone/>
              <a:defRPr b="1" i="0" sz="2000" u="none" cap="none" strike="noStrike">
                <a:solidFill>
                  <a:schemeClr val="lt2"/>
                </a:solidFill>
                <a:latin typeface="Arial"/>
                <a:ea typeface="Arial"/>
                <a:cs typeface="Arial"/>
                <a:sym typeface="Arial"/>
              </a:defRPr>
            </a:lvl1pPr>
            <a:lvl2pPr indent="0" lvl="1" marL="457200" marR="0" rtl="0" algn="l">
              <a:spcBef>
                <a:spcPts val="400"/>
              </a:spcBef>
              <a:buClr>
                <a:schemeClr val="lt2"/>
              </a:buClr>
              <a:buFont typeface="Noto Sans Symbols"/>
              <a:buNone/>
              <a:defRPr b="1" i="0" sz="2000" u="none" cap="none" strike="noStrike">
                <a:solidFill>
                  <a:schemeClr val="lt1"/>
                </a:solidFill>
                <a:latin typeface="Arial"/>
                <a:ea typeface="Arial"/>
                <a:cs typeface="Arial"/>
                <a:sym typeface="Arial"/>
              </a:defRPr>
            </a:lvl2pPr>
            <a:lvl3pPr indent="0" lvl="2" marL="914400" marR="0" rtl="0" algn="l">
              <a:spcBef>
                <a:spcPts val="360"/>
              </a:spcBef>
              <a:buClr>
                <a:schemeClr val="lt2"/>
              </a:buClr>
              <a:buFont typeface="Noto Sans Symbols"/>
              <a:buNone/>
              <a:defRPr b="1" i="0" sz="1800" u="none" cap="none" strike="noStrike">
                <a:solidFill>
                  <a:schemeClr val="lt1"/>
                </a:solidFill>
                <a:latin typeface="Arial"/>
                <a:ea typeface="Arial"/>
                <a:cs typeface="Arial"/>
                <a:sym typeface="Arial"/>
              </a:defRPr>
            </a:lvl3pPr>
            <a:lvl4pPr indent="0" lvl="3" marL="13716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4pPr>
            <a:lvl5pPr indent="0" lvl="4" marL="18288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5pPr>
            <a:lvl6pPr indent="0" lvl="5" marL="22860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6pPr>
            <a:lvl7pPr indent="0" lvl="6" marL="27432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7pPr>
            <a:lvl8pPr indent="0" lvl="7" marL="32004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8pPr>
            <a:lvl9pPr indent="0" lvl="8" marL="36576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9pPr>
          </a:lstStyle>
          <a:p/>
        </p:txBody>
      </p:sp>
      <p:sp>
        <p:nvSpPr>
          <p:cNvPr id="30" name="Shape 30"/>
          <p:cNvSpPr txBox="1"/>
          <p:nvPr>
            <p:ph idx="2" type="body"/>
          </p:nvPr>
        </p:nvSpPr>
        <p:spPr>
          <a:xfrm>
            <a:off x="4885144" y="2743200"/>
            <a:ext cx="3362062" cy="621792"/>
          </a:xfrm>
          <a:prstGeom prst="rect">
            <a:avLst/>
          </a:prstGeom>
          <a:noFill/>
          <a:ln>
            <a:noFill/>
          </a:ln>
        </p:spPr>
        <p:txBody>
          <a:bodyPr anchorCtr="0" anchor="b" bIns="91425" lIns="91425" rIns="91425" tIns="91425"/>
          <a:lstStyle>
            <a:lvl1pPr indent="0" lvl="0" marL="0" marR="0" rtl="0" algn="l">
              <a:spcBef>
                <a:spcPts val="400"/>
              </a:spcBef>
              <a:buClr>
                <a:schemeClr val="lt2"/>
              </a:buClr>
              <a:buFont typeface="Noto Sans Symbols"/>
              <a:buNone/>
              <a:defRPr b="1" i="0" sz="2000" u="none" cap="none" strike="noStrike">
                <a:solidFill>
                  <a:schemeClr val="lt2"/>
                </a:solidFill>
                <a:latin typeface="Arial"/>
                <a:ea typeface="Arial"/>
                <a:cs typeface="Arial"/>
                <a:sym typeface="Arial"/>
              </a:defRPr>
            </a:lvl1pPr>
            <a:lvl2pPr indent="0" lvl="1" marL="457200" marR="0" rtl="0" algn="l">
              <a:spcBef>
                <a:spcPts val="400"/>
              </a:spcBef>
              <a:buClr>
                <a:schemeClr val="lt2"/>
              </a:buClr>
              <a:buFont typeface="Noto Sans Symbols"/>
              <a:buNone/>
              <a:defRPr b="1" i="0" sz="2000" u="none" cap="none" strike="noStrike">
                <a:solidFill>
                  <a:schemeClr val="lt1"/>
                </a:solidFill>
                <a:latin typeface="Arial"/>
                <a:ea typeface="Arial"/>
                <a:cs typeface="Arial"/>
                <a:sym typeface="Arial"/>
              </a:defRPr>
            </a:lvl2pPr>
            <a:lvl3pPr indent="0" lvl="2" marL="914400" marR="0" rtl="0" algn="l">
              <a:spcBef>
                <a:spcPts val="360"/>
              </a:spcBef>
              <a:buClr>
                <a:schemeClr val="lt2"/>
              </a:buClr>
              <a:buFont typeface="Noto Sans Symbols"/>
              <a:buNone/>
              <a:defRPr b="1" i="0" sz="1800" u="none" cap="none" strike="noStrike">
                <a:solidFill>
                  <a:schemeClr val="lt1"/>
                </a:solidFill>
                <a:latin typeface="Arial"/>
                <a:ea typeface="Arial"/>
                <a:cs typeface="Arial"/>
                <a:sym typeface="Arial"/>
              </a:defRPr>
            </a:lvl3pPr>
            <a:lvl4pPr indent="0" lvl="3" marL="13716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4pPr>
            <a:lvl5pPr indent="0" lvl="4" marL="18288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5pPr>
            <a:lvl6pPr indent="0" lvl="5" marL="22860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6pPr>
            <a:lvl7pPr indent="0" lvl="6" marL="27432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7pPr>
            <a:lvl8pPr indent="0" lvl="7" marL="32004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8pPr>
            <a:lvl9pPr indent="0" lvl="8" marL="3657600" marR="0" rtl="0" algn="l">
              <a:spcBef>
                <a:spcPts val="320"/>
              </a:spcBef>
              <a:buClr>
                <a:schemeClr val="lt2"/>
              </a:buClr>
              <a:buFont typeface="Noto Sans Symbols"/>
              <a:buNone/>
              <a:defRPr b="1" i="0" sz="1600" u="none" cap="none" strike="noStrike">
                <a:solidFill>
                  <a:schemeClr val="lt1"/>
                </a:solidFill>
                <a:latin typeface="Arial"/>
                <a:ea typeface="Arial"/>
                <a:cs typeface="Arial"/>
                <a:sym typeface="Arial"/>
              </a:defRPr>
            </a:lvl9pPr>
          </a:lstStyle>
          <a:p/>
        </p:txBody>
      </p:sp>
      <p:sp>
        <p:nvSpPr>
          <p:cNvPr id="31" name="Shape 31"/>
          <p:cNvSpPr txBox="1"/>
          <p:nvPr>
            <p:ph type="title"/>
          </p:nvPr>
        </p:nvSpPr>
        <p:spPr>
          <a:xfrm>
            <a:off x="914400" y="1544715"/>
            <a:ext cx="7315200" cy="1154096"/>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32" name="Shape 32"/>
          <p:cNvSpPr txBox="1"/>
          <p:nvPr>
            <p:ph idx="3" type="body"/>
          </p:nvPr>
        </p:nvSpPr>
        <p:spPr>
          <a:xfrm>
            <a:off x="914400" y="3383280"/>
            <a:ext cx="3566159" cy="2953511"/>
          </a:xfrm>
          <a:prstGeom prst="rect">
            <a:avLst/>
          </a:prstGeom>
          <a:noFill/>
          <a:ln>
            <a:noFill/>
          </a:ln>
        </p:spPr>
        <p:txBody>
          <a:bodyPr anchorCtr="0" anchor="t" bIns="91425" lIns="91425" rIns="91425" tIns="91425"/>
          <a:lstStyle>
            <a:lvl1pPr indent="-63500" lvl="0" marL="228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1pPr>
            <a:lvl2pPr indent="-71119" lvl="1" marL="502919" marR="0" rtl="0" algn="l">
              <a:spcBef>
                <a:spcPts val="360"/>
              </a:spcBef>
              <a:buClr>
                <a:schemeClr val="lt2"/>
              </a:buClr>
              <a:buSzPct val="100000"/>
              <a:buFont typeface="Noto Sans Symbols"/>
              <a:buChar char="▪"/>
              <a:defRPr b="0" i="0" sz="1800" u="none" cap="none" strike="noStrike">
                <a:solidFill>
                  <a:schemeClr val="lt1"/>
                </a:solidFill>
                <a:latin typeface="Arial"/>
                <a:ea typeface="Arial"/>
                <a:cs typeface="Arial"/>
                <a:sym typeface="Arial"/>
              </a:defRPr>
            </a:lvl2pPr>
            <a:lvl3pPr indent="-88900" lvl="2" marL="685800" marR="0" rtl="0" algn="l">
              <a:spcBef>
                <a:spcPts val="320"/>
              </a:spcBef>
              <a:buClr>
                <a:schemeClr val="lt2"/>
              </a:buClr>
              <a:buSzPct val="100000"/>
              <a:buFont typeface="Noto Sans Symbols"/>
              <a:buChar char="▪"/>
              <a:defRPr b="0" i="0" sz="1600" u="none" cap="none" strike="noStrike">
                <a:solidFill>
                  <a:schemeClr val="lt1"/>
                </a:solidFill>
                <a:latin typeface="Arial"/>
                <a:ea typeface="Arial"/>
                <a:cs typeface="Arial"/>
                <a:sym typeface="Arial"/>
              </a:defRPr>
            </a:lvl3pPr>
            <a:lvl4pPr indent="-101600" lvl="3" marL="914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4pPr>
            <a:lvl5pPr indent="-101600" lvl="4" marL="11430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5pPr>
            <a:lvl6pPr indent="-101600" lvl="5" marL="13716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6pPr>
            <a:lvl7pPr indent="-101600" lvl="6" marL="16002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7pPr>
            <a:lvl8pPr indent="-101600" lvl="7" marL="18288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8pPr>
            <a:lvl9pPr indent="-101600" lvl="8" marL="2057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9pPr>
          </a:lstStyle>
          <a:p/>
        </p:txBody>
      </p:sp>
      <p:sp>
        <p:nvSpPr>
          <p:cNvPr id="33" name="Shape 33"/>
          <p:cNvSpPr txBox="1"/>
          <p:nvPr>
            <p:ph idx="4" type="body"/>
          </p:nvPr>
        </p:nvSpPr>
        <p:spPr>
          <a:xfrm>
            <a:off x="4681726" y="3383280"/>
            <a:ext cx="3566159" cy="2953511"/>
          </a:xfrm>
          <a:prstGeom prst="rect">
            <a:avLst/>
          </a:prstGeom>
          <a:noFill/>
          <a:ln>
            <a:noFill/>
          </a:ln>
        </p:spPr>
        <p:txBody>
          <a:bodyPr anchorCtr="0" anchor="t" bIns="91425" lIns="91425" rIns="91425" tIns="91425"/>
          <a:lstStyle>
            <a:lvl1pPr indent="-63500" lvl="0" marL="228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1pPr>
            <a:lvl2pPr indent="-71119" lvl="1" marL="502919" marR="0" rtl="0" algn="l">
              <a:spcBef>
                <a:spcPts val="360"/>
              </a:spcBef>
              <a:buClr>
                <a:schemeClr val="lt2"/>
              </a:buClr>
              <a:buSzPct val="100000"/>
              <a:buFont typeface="Noto Sans Symbols"/>
              <a:buChar char="▪"/>
              <a:defRPr b="0" i="0" sz="1800" u="none" cap="none" strike="noStrike">
                <a:solidFill>
                  <a:schemeClr val="lt1"/>
                </a:solidFill>
                <a:latin typeface="Arial"/>
                <a:ea typeface="Arial"/>
                <a:cs typeface="Arial"/>
                <a:sym typeface="Arial"/>
              </a:defRPr>
            </a:lvl2pPr>
            <a:lvl3pPr indent="-88900" lvl="2" marL="685800" marR="0" rtl="0" algn="l">
              <a:spcBef>
                <a:spcPts val="320"/>
              </a:spcBef>
              <a:buClr>
                <a:schemeClr val="lt2"/>
              </a:buClr>
              <a:buSzPct val="100000"/>
              <a:buFont typeface="Noto Sans Symbols"/>
              <a:buChar char="▪"/>
              <a:defRPr b="0" i="0" sz="1600" u="none" cap="none" strike="noStrike">
                <a:solidFill>
                  <a:schemeClr val="lt1"/>
                </a:solidFill>
                <a:latin typeface="Arial"/>
                <a:ea typeface="Arial"/>
                <a:cs typeface="Arial"/>
                <a:sym typeface="Arial"/>
              </a:defRPr>
            </a:lvl3pPr>
            <a:lvl4pPr indent="-101600" lvl="3" marL="914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4pPr>
            <a:lvl5pPr indent="-101600" lvl="4" marL="11430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5pPr>
            <a:lvl6pPr indent="-101600" lvl="5" marL="13716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6pPr>
            <a:lvl7pPr indent="-101600" lvl="6" marL="16002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7pPr>
            <a:lvl8pPr indent="-101600" lvl="7" marL="18288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8pPr>
            <a:lvl9pPr indent="-101600" lvl="8" marL="2057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4" name="Shape 34"/>
        <p:cNvGrpSpPr/>
        <p:nvPr/>
      </p:nvGrpSpPr>
      <p:grpSpPr>
        <a:xfrm>
          <a:off x="0" y="0"/>
          <a:ext cx="0" cy="0"/>
          <a:chOff x="0" y="0"/>
          <a:chExt cx="0" cy="0"/>
        </a:xfrm>
      </p:grpSpPr>
      <p:sp>
        <p:nvSpPr>
          <p:cNvPr id="35" name="Shape 35"/>
          <p:cNvSpPr txBox="1"/>
          <p:nvPr>
            <p:ph type="title"/>
          </p:nvPr>
        </p:nvSpPr>
        <p:spPr>
          <a:xfrm>
            <a:off x="914400" y="1544715"/>
            <a:ext cx="7315200" cy="1154096"/>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36" name="Shape 36"/>
        <p:cNvGrpSpPr/>
        <p:nvPr/>
      </p:nvGrpSpPr>
      <p:grpSpPr>
        <a:xfrm>
          <a:off x="0" y="0"/>
          <a:ext cx="0" cy="0"/>
          <a:chOff x="0" y="0"/>
          <a:chExt cx="0" cy="0"/>
        </a:xfrm>
      </p:grpSpPr>
      <p:sp>
        <p:nvSpPr>
          <p:cNvPr id="37" name="Shape 37"/>
          <p:cNvSpPr txBox="1"/>
          <p:nvPr>
            <p:ph type="title"/>
          </p:nvPr>
        </p:nvSpPr>
        <p:spPr>
          <a:xfrm>
            <a:off x="914400" y="1825361"/>
            <a:ext cx="2950935" cy="2173015"/>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28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38" name="Shape 38"/>
          <p:cNvSpPr txBox="1"/>
          <p:nvPr>
            <p:ph idx="1" type="body"/>
          </p:nvPr>
        </p:nvSpPr>
        <p:spPr>
          <a:xfrm>
            <a:off x="4021751" y="1826708"/>
            <a:ext cx="4207848" cy="4476613"/>
          </a:xfrm>
          <a:prstGeom prst="rect">
            <a:avLst/>
          </a:prstGeom>
          <a:noFill/>
          <a:ln>
            <a:noFill/>
          </a:ln>
        </p:spPr>
        <p:txBody>
          <a:bodyPr anchorCtr="0" anchor="ctr" bIns="91425" lIns="91425" rIns="91425" tIns="91425"/>
          <a:lstStyle>
            <a:lvl1pPr indent="-63500" lvl="0" marL="228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1pPr>
            <a:lvl2pPr indent="-71119" lvl="1" marL="502919" marR="0" rtl="0" algn="l">
              <a:spcBef>
                <a:spcPts val="360"/>
              </a:spcBef>
              <a:buClr>
                <a:schemeClr val="lt2"/>
              </a:buClr>
              <a:buSzPct val="100000"/>
              <a:buFont typeface="Noto Sans Symbols"/>
              <a:buChar char="▪"/>
              <a:defRPr b="0" i="0" sz="1800" u="none" cap="none" strike="noStrike">
                <a:solidFill>
                  <a:schemeClr val="lt1"/>
                </a:solidFill>
                <a:latin typeface="Arial"/>
                <a:ea typeface="Arial"/>
                <a:cs typeface="Arial"/>
                <a:sym typeface="Arial"/>
              </a:defRPr>
            </a:lvl2pPr>
            <a:lvl3pPr indent="-88900" lvl="2" marL="685800" marR="0" rtl="0" algn="l">
              <a:spcBef>
                <a:spcPts val="320"/>
              </a:spcBef>
              <a:buClr>
                <a:schemeClr val="lt2"/>
              </a:buClr>
              <a:buSzPct val="100000"/>
              <a:buFont typeface="Noto Sans Symbols"/>
              <a:buChar char="▪"/>
              <a:defRPr b="0" i="0" sz="1600" u="none" cap="none" strike="noStrike">
                <a:solidFill>
                  <a:schemeClr val="lt1"/>
                </a:solidFill>
                <a:latin typeface="Arial"/>
                <a:ea typeface="Arial"/>
                <a:cs typeface="Arial"/>
                <a:sym typeface="Arial"/>
              </a:defRPr>
            </a:lvl3pPr>
            <a:lvl4pPr indent="-101600" lvl="3" marL="914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4pPr>
            <a:lvl5pPr indent="-101600" lvl="4" marL="11430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5pPr>
            <a:lvl6pPr indent="-63500" lvl="5" marL="1371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6pPr>
            <a:lvl7pPr indent="-63500" lvl="6" marL="16002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7pPr>
            <a:lvl8pPr indent="-63500" lvl="7" marL="18288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8pPr>
            <a:lvl9pPr indent="-63500" lvl="8" marL="20574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9pPr>
          </a:lstStyle>
          <a:p/>
        </p:txBody>
      </p:sp>
      <p:sp>
        <p:nvSpPr>
          <p:cNvPr id="39" name="Shape 39"/>
          <p:cNvSpPr txBox="1"/>
          <p:nvPr>
            <p:ph idx="2" type="body"/>
          </p:nvPr>
        </p:nvSpPr>
        <p:spPr>
          <a:xfrm>
            <a:off x="914400" y="4061094"/>
            <a:ext cx="2950935" cy="2245386"/>
          </a:xfrm>
          <a:prstGeom prst="rect">
            <a:avLst/>
          </a:prstGeom>
          <a:noFill/>
          <a:ln>
            <a:noFill/>
          </a:ln>
        </p:spPr>
        <p:txBody>
          <a:bodyPr anchorCtr="0" anchor="t" bIns="91425" lIns="91425" rIns="91425" tIns="91425"/>
          <a:lstStyle>
            <a:lvl1pPr indent="0" lvl="0" marL="0" marR="0" rtl="0" algn="l">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1pPr>
            <a:lvl2pPr indent="0" lvl="1" marL="457200" marR="0" rtl="0" algn="l">
              <a:spcBef>
                <a:spcPts val="240"/>
              </a:spcBef>
              <a:buClr>
                <a:schemeClr val="lt2"/>
              </a:buClr>
              <a:buFont typeface="Noto Sans Symbols"/>
              <a:buNone/>
              <a:defRPr b="0" i="0" sz="1200" u="none" cap="none" strike="noStrike">
                <a:solidFill>
                  <a:schemeClr val="lt1"/>
                </a:solidFill>
                <a:latin typeface="Arial"/>
                <a:ea typeface="Arial"/>
                <a:cs typeface="Arial"/>
                <a:sym typeface="Arial"/>
              </a:defRPr>
            </a:lvl2pPr>
            <a:lvl3pPr indent="0" lvl="2" marL="914400" marR="0" rtl="0" algn="l">
              <a:spcBef>
                <a:spcPts val="200"/>
              </a:spcBef>
              <a:buClr>
                <a:schemeClr val="lt2"/>
              </a:buClr>
              <a:buFont typeface="Noto Sans Symbols"/>
              <a:buNone/>
              <a:defRPr b="0" i="0" sz="1000" u="none" cap="none" strike="noStrike">
                <a:solidFill>
                  <a:schemeClr val="lt1"/>
                </a:solidFill>
                <a:latin typeface="Arial"/>
                <a:ea typeface="Arial"/>
                <a:cs typeface="Arial"/>
                <a:sym typeface="Arial"/>
              </a:defRPr>
            </a:lvl3pPr>
            <a:lvl4pPr indent="0" lvl="3" marL="13716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4pPr>
            <a:lvl5pPr indent="0" lvl="4" marL="18288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5pPr>
            <a:lvl6pPr indent="0" lvl="5" marL="22860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6pPr>
            <a:lvl7pPr indent="0" lvl="6" marL="27432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7pPr>
            <a:lvl8pPr indent="0" lvl="7" marL="32004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8pPr>
            <a:lvl9pPr indent="0" lvl="8" marL="36576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40" name="Shape 40"/>
        <p:cNvGrpSpPr/>
        <p:nvPr/>
      </p:nvGrpSpPr>
      <p:grpSpPr>
        <a:xfrm>
          <a:off x="0" y="0"/>
          <a:ext cx="0" cy="0"/>
          <a:chOff x="0" y="0"/>
          <a:chExt cx="0" cy="0"/>
        </a:xfrm>
      </p:grpSpPr>
      <p:sp>
        <p:nvSpPr>
          <p:cNvPr id="41" name="Shape 41"/>
          <p:cNvSpPr txBox="1"/>
          <p:nvPr>
            <p:ph type="title"/>
          </p:nvPr>
        </p:nvSpPr>
        <p:spPr>
          <a:xfrm>
            <a:off x="914400" y="1828800"/>
            <a:ext cx="2953511" cy="2176271"/>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28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42" name="Shape 42"/>
          <p:cNvSpPr/>
          <p:nvPr>
            <p:ph idx="2" type="pic"/>
          </p:nvPr>
        </p:nvSpPr>
        <p:spPr>
          <a:xfrm>
            <a:off x="4191000" y="2286000"/>
            <a:ext cx="4038599" cy="3352799"/>
          </a:xfrm>
          <a:prstGeom prst="rect">
            <a:avLst/>
          </a:prstGeom>
          <a:solidFill>
            <a:schemeClr val="accent2"/>
          </a:solidFill>
          <a:ln>
            <a:noFill/>
          </a:ln>
          <a:effectLst>
            <a:reflection blurRad="0" dir="5400000" dist="31750" endA="0" endPos="30000" kx="0" rotWithShape="0" algn="bl" stA="30000" stPos="0" sy="-100000" ky="0"/>
          </a:effectLst>
        </p:spPr>
        <p:txBody>
          <a:bodyPr anchorCtr="0" anchor="t" bIns="91425" lIns="91425" rIns="91425" tIns="91425"/>
          <a:lstStyle>
            <a:lvl1pPr indent="0" lvl="0" marL="0" marR="0" rtl="0" algn="l">
              <a:spcBef>
                <a:spcPts val="640"/>
              </a:spcBef>
              <a:buClr>
                <a:schemeClr val="lt2"/>
              </a:buClr>
              <a:buFont typeface="Noto Sans Symbols"/>
              <a:buNone/>
              <a:defRPr b="0" i="0" sz="3200" u="none" cap="none" strike="noStrike">
                <a:solidFill>
                  <a:schemeClr val="lt1"/>
                </a:solidFill>
                <a:latin typeface="Arial"/>
                <a:ea typeface="Arial"/>
                <a:cs typeface="Arial"/>
                <a:sym typeface="Arial"/>
              </a:defRPr>
            </a:lvl1pPr>
            <a:lvl2pPr indent="0" lvl="1" marL="457200" marR="0" rtl="0" algn="l">
              <a:spcBef>
                <a:spcPts val="560"/>
              </a:spcBef>
              <a:buClr>
                <a:schemeClr val="lt2"/>
              </a:buClr>
              <a:buFont typeface="Noto Sans Symbols"/>
              <a:buNone/>
              <a:defRPr b="0" i="0" sz="2800" u="none" cap="none" strike="noStrike">
                <a:solidFill>
                  <a:schemeClr val="lt1"/>
                </a:solidFill>
                <a:latin typeface="Arial"/>
                <a:ea typeface="Arial"/>
                <a:cs typeface="Arial"/>
                <a:sym typeface="Arial"/>
              </a:defRPr>
            </a:lvl2pPr>
            <a:lvl3pPr indent="0" lvl="2" marL="914400" marR="0" rtl="0" algn="l">
              <a:spcBef>
                <a:spcPts val="480"/>
              </a:spcBef>
              <a:buClr>
                <a:schemeClr val="lt2"/>
              </a:buClr>
              <a:buFont typeface="Noto Sans Symbols"/>
              <a:buNone/>
              <a:defRPr b="0" i="0" sz="2400" u="none" cap="none" strike="noStrike">
                <a:solidFill>
                  <a:schemeClr val="lt1"/>
                </a:solidFill>
                <a:latin typeface="Arial"/>
                <a:ea typeface="Arial"/>
                <a:cs typeface="Arial"/>
                <a:sym typeface="Arial"/>
              </a:defRPr>
            </a:lvl3pPr>
            <a:lvl4pPr indent="0" lvl="3" marL="1371600" marR="0" rtl="0" algn="l">
              <a:spcBef>
                <a:spcPts val="400"/>
              </a:spcBef>
              <a:buClr>
                <a:schemeClr val="lt2"/>
              </a:buClr>
              <a:buFont typeface="Noto Sans Symbols"/>
              <a:buNone/>
              <a:defRPr b="0" i="0" sz="2000" u="none" cap="none" strike="noStrike">
                <a:solidFill>
                  <a:schemeClr val="lt1"/>
                </a:solidFill>
                <a:latin typeface="Arial"/>
                <a:ea typeface="Arial"/>
                <a:cs typeface="Arial"/>
                <a:sym typeface="Arial"/>
              </a:defRPr>
            </a:lvl4pPr>
            <a:lvl5pPr indent="0" lvl="4" marL="1828800" marR="0" rtl="0" algn="l">
              <a:spcBef>
                <a:spcPts val="400"/>
              </a:spcBef>
              <a:buClr>
                <a:schemeClr val="lt2"/>
              </a:buClr>
              <a:buFont typeface="Noto Sans Symbols"/>
              <a:buNone/>
              <a:defRPr b="0" i="0" sz="2000" u="none" cap="none" strike="noStrike">
                <a:solidFill>
                  <a:schemeClr val="lt1"/>
                </a:solidFill>
                <a:latin typeface="Arial"/>
                <a:ea typeface="Arial"/>
                <a:cs typeface="Arial"/>
                <a:sym typeface="Arial"/>
              </a:defRPr>
            </a:lvl5pPr>
            <a:lvl6pPr indent="0" lvl="5" marL="2286000" marR="0" rtl="0" algn="l">
              <a:spcBef>
                <a:spcPts val="400"/>
              </a:spcBef>
              <a:buClr>
                <a:schemeClr val="lt2"/>
              </a:buClr>
              <a:buFont typeface="Noto Sans Symbols"/>
              <a:buNone/>
              <a:defRPr b="0" i="0" sz="2000" u="none" cap="none" strike="noStrike">
                <a:solidFill>
                  <a:schemeClr val="lt1"/>
                </a:solidFill>
                <a:latin typeface="Arial"/>
                <a:ea typeface="Arial"/>
                <a:cs typeface="Arial"/>
                <a:sym typeface="Arial"/>
              </a:defRPr>
            </a:lvl6pPr>
            <a:lvl7pPr indent="0" lvl="6" marL="2743200" marR="0" rtl="0" algn="l">
              <a:spcBef>
                <a:spcPts val="400"/>
              </a:spcBef>
              <a:buClr>
                <a:schemeClr val="lt2"/>
              </a:buClr>
              <a:buFont typeface="Noto Sans Symbols"/>
              <a:buNone/>
              <a:defRPr b="0" i="0" sz="2000" u="none" cap="none" strike="noStrike">
                <a:solidFill>
                  <a:schemeClr val="lt1"/>
                </a:solidFill>
                <a:latin typeface="Arial"/>
                <a:ea typeface="Arial"/>
                <a:cs typeface="Arial"/>
                <a:sym typeface="Arial"/>
              </a:defRPr>
            </a:lvl7pPr>
            <a:lvl8pPr indent="0" lvl="7" marL="3200400" marR="0" rtl="0" algn="l">
              <a:spcBef>
                <a:spcPts val="400"/>
              </a:spcBef>
              <a:buClr>
                <a:schemeClr val="lt2"/>
              </a:buClr>
              <a:buFont typeface="Noto Sans Symbols"/>
              <a:buNone/>
              <a:defRPr b="0" i="0" sz="2000" u="none" cap="none" strike="noStrike">
                <a:solidFill>
                  <a:schemeClr val="lt1"/>
                </a:solidFill>
                <a:latin typeface="Arial"/>
                <a:ea typeface="Arial"/>
                <a:cs typeface="Arial"/>
                <a:sym typeface="Arial"/>
              </a:defRPr>
            </a:lvl8pPr>
            <a:lvl9pPr indent="0" lvl="8" marL="3657600" marR="0" rtl="0" algn="l">
              <a:spcBef>
                <a:spcPts val="400"/>
              </a:spcBef>
              <a:buClr>
                <a:schemeClr val="lt2"/>
              </a:buClr>
              <a:buFont typeface="Noto Sans Symbols"/>
              <a:buNone/>
              <a:defRPr b="0" i="0" sz="2000" u="none" cap="none" strike="noStrike">
                <a:solidFill>
                  <a:schemeClr val="lt1"/>
                </a:solidFill>
                <a:latin typeface="Arial"/>
                <a:ea typeface="Arial"/>
                <a:cs typeface="Arial"/>
                <a:sym typeface="Arial"/>
              </a:defRPr>
            </a:lvl9pPr>
          </a:lstStyle>
          <a:p/>
        </p:txBody>
      </p:sp>
      <p:sp>
        <p:nvSpPr>
          <p:cNvPr id="43" name="Shape 43"/>
          <p:cNvSpPr txBox="1"/>
          <p:nvPr>
            <p:ph idx="1" type="body"/>
          </p:nvPr>
        </p:nvSpPr>
        <p:spPr>
          <a:xfrm>
            <a:off x="914400" y="4059935"/>
            <a:ext cx="2953511" cy="2249424"/>
          </a:xfrm>
          <a:prstGeom prst="rect">
            <a:avLst/>
          </a:prstGeom>
          <a:noFill/>
          <a:ln>
            <a:noFill/>
          </a:ln>
        </p:spPr>
        <p:txBody>
          <a:bodyPr anchorCtr="0" anchor="t" bIns="91425" lIns="91425" rIns="91425" tIns="91425"/>
          <a:lstStyle>
            <a:lvl1pPr indent="0" lvl="0" marL="0" marR="0" rtl="0" algn="l">
              <a:spcBef>
                <a:spcPts val="280"/>
              </a:spcBef>
              <a:buClr>
                <a:schemeClr val="lt2"/>
              </a:buClr>
              <a:buFont typeface="Noto Sans Symbols"/>
              <a:buNone/>
              <a:defRPr b="0" i="0" sz="1400" u="none" cap="none" strike="noStrike">
                <a:solidFill>
                  <a:schemeClr val="lt1"/>
                </a:solidFill>
                <a:latin typeface="Arial"/>
                <a:ea typeface="Arial"/>
                <a:cs typeface="Arial"/>
                <a:sym typeface="Arial"/>
              </a:defRPr>
            </a:lvl1pPr>
            <a:lvl2pPr indent="0" lvl="1" marL="457200" marR="0" rtl="0" algn="l">
              <a:spcBef>
                <a:spcPts val="240"/>
              </a:spcBef>
              <a:buClr>
                <a:schemeClr val="lt2"/>
              </a:buClr>
              <a:buFont typeface="Noto Sans Symbols"/>
              <a:buNone/>
              <a:defRPr b="0" i="0" sz="1200" u="none" cap="none" strike="noStrike">
                <a:solidFill>
                  <a:schemeClr val="lt1"/>
                </a:solidFill>
                <a:latin typeface="Arial"/>
                <a:ea typeface="Arial"/>
                <a:cs typeface="Arial"/>
                <a:sym typeface="Arial"/>
              </a:defRPr>
            </a:lvl2pPr>
            <a:lvl3pPr indent="0" lvl="2" marL="914400" marR="0" rtl="0" algn="l">
              <a:spcBef>
                <a:spcPts val="200"/>
              </a:spcBef>
              <a:buClr>
                <a:schemeClr val="lt2"/>
              </a:buClr>
              <a:buFont typeface="Noto Sans Symbols"/>
              <a:buNone/>
              <a:defRPr b="0" i="0" sz="1000" u="none" cap="none" strike="noStrike">
                <a:solidFill>
                  <a:schemeClr val="lt1"/>
                </a:solidFill>
                <a:latin typeface="Arial"/>
                <a:ea typeface="Arial"/>
                <a:cs typeface="Arial"/>
                <a:sym typeface="Arial"/>
              </a:defRPr>
            </a:lvl3pPr>
            <a:lvl4pPr indent="0" lvl="3" marL="13716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4pPr>
            <a:lvl5pPr indent="0" lvl="4" marL="18288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5pPr>
            <a:lvl6pPr indent="0" lvl="5" marL="22860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6pPr>
            <a:lvl7pPr indent="0" lvl="6" marL="27432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7pPr>
            <a:lvl8pPr indent="0" lvl="7" marL="32004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8pPr>
            <a:lvl9pPr indent="0" lvl="8" marL="3657600" marR="0" rtl="0" algn="l">
              <a:spcBef>
                <a:spcPts val="180"/>
              </a:spcBef>
              <a:buClr>
                <a:schemeClr val="lt2"/>
              </a:buClr>
              <a:buFont typeface="Noto Sans Symbols"/>
              <a:buNone/>
              <a:defRPr b="0" i="0" sz="900" u="none" cap="none" strike="noStrike">
                <a:solidFill>
                  <a:schemeClr val="lt1"/>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gradFill>
          <a:gsLst>
            <a:gs pos="0">
              <a:srgbClr val="242C32"/>
            </a:gs>
            <a:gs pos="65000">
              <a:srgbClr val="272F36"/>
            </a:gs>
            <a:gs pos="100000">
              <a:srgbClr val="5F6773"/>
            </a:gs>
          </a:gsLst>
          <a:lin ang="5400000" scaled="0"/>
        </a:gradFill>
      </p:bgPr>
    </p:bg>
    <p:spTree>
      <p:nvGrpSpPr>
        <p:cNvPr id="9" name="Shape 9"/>
        <p:cNvGrpSpPr/>
        <p:nvPr/>
      </p:nvGrpSpPr>
      <p:grpSpPr>
        <a:xfrm>
          <a:off x="0" y="0"/>
          <a:ext cx="0" cy="0"/>
          <a:chOff x="0" y="0"/>
          <a:chExt cx="0" cy="0"/>
        </a:xfrm>
      </p:grpSpPr>
      <p:sp>
        <p:nvSpPr>
          <p:cNvPr id="10" name="Shape 10"/>
          <p:cNvSpPr/>
          <p:nvPr/>
        </p:nvSpPr>
        <p:spPr>
          <a:xfrm>
            <a:off x="8435267" y="573806"/>
            <a:ext cx="86235" cy="572315"/>
          </a:xfrm>
          <a:prstGeom prst="rect">
            <a:avLst/>
          </a:prstGeom>
          <a:solidFill>
            <a:schemeClr val="lt2"/>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Arial"/>
              <a:ea typeface="Arial"/>
              <a:cs typeface="Arial"/>
              <a:sym typeface="Arial"/>
            </a:endParaRPr>
          </a:p>
        </p:txBody>
      </p:sp>
      <p:sp>
        <p:nvSpPr>
          <p:cNvPr id="11" name="Shape 11"/>
          <p:cNvSpPr/>
          <p:nvPr/>
        </p:nvSpPr>
        <p:spPr>
          <a:xfrm>
            <a:off x="8569418" y="573806"/>
            <a:ext cx="576072" cy="572315"/>
          </a:xfrm>
          <a:prstGeom prst="rect">
            <a:avLst/>
          </a:prstGeom>
          <a:solidFill>
            <a:schemeClr val="lt2"/>
          </a:solidFill>
          <a:ln>
            <a:noFill/>
          </a:ln>
        </p:spPr>
        <p:txBody>
          <a:bodyPr anchorCtr="0" anchor="ctr" bIns="45700" lIns="91425" rIns="91425" tIns="45700">
            <a:noAutofit/>
          </a:bodyPr>
          <a:lstStyle/>
          <a:p>
            <a:pPr indent="0" lvl="0" marL="0" marR="0" rtl="0" algn="ctr">
              <a:spcBef>
                <a:spcPts val="0"/>
              </a:spcBef>
              <a:buNone/>
            </a:pPr>
            <a:r>
              <a:t/>
            </a:r>
            <a:endParaRPr b="0" i="0" sz="1800" u="none" cap="none" strike="noStrike">
              <a:solidFill>
                <a:schemeClr val="lt1"/>
              </a:solidFill>
              <a:latin typeface="Arial"/>
              <a:ea typeface="Arial"/>
              <a:cs typeface="Arial"/>
              <a:sym typeface="Arial"/>
            </a:endParaRPr>
          </a:p>
        </p:txBody>
      </p:sp>
      <p:sp>
        <p:nvSpPr>
          <p:cNvPr id="12" name="Shape 12"/>
          <p:cNvSpPr txBox="1"/>
          <p:nvPr>
            <p:ph type="title"/>
          </p:nvPr>
        </p:nvSpPr>
        <p:spPr>
          <a:xfrm>
            <a:off x="914400" y="1544715"/>
            <a:ext cx="7315200" cy="1154096"/>
          </a:xfrm>
          <a:prstGeom prst="rect">
            <a:avLst/>
          </a:prstGeom>
          <a:noFill/>
          <a:ln>
            <a:noFill/>
          </a:ln>
        </p:spPr>
        <p:txBody>
          <a:bodyPr anchorCtr="0" anchor="b" bIns="91425" lIns="91425" rIns="91425" tIns="91425"/>
          <a:lstStyle>
            <a:lvl1pPr indent="0" lvl="0" marL="0" marR="0" rtl="0" algn="l">
              <a:spcBef>
                <a:spcPts val="0"/>
              </a:spcBef>
              <a:buClr>
                <a:schemeClr val="lt2"/>
              </a:buClr>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buNone/>
              <a:defRPr b="0" i="0" sz="1800" u="none" cap="none" strike="noStrike">
                <a:solidFill>
                  <a:schemeClr val="lt2"/>
                </a:solidFill>
              </a:defRPr>
            </a:lvl2pPr>
            <a:lvl3pPr indent="0" lvl="2" marL="0" marR="0" rtl="0" algn="l">
              <a:spcBef>
                <a:spcPts val="0"/>
              </a:spcBef>
              <a:buNone/>
              <a:defRPr b="0" i="0" sz="1800" u="none" cap="none" strike="noStrike">
                <a:solidFill>
                  <a:schemeClr val="lt2"/>
                </a:solidFill>
              </a:defRPr>
            </a:lvl3pPr>
            <a:lvl4pPr indent="0" lvl="3" marL="0" marR="0" rtl="0" algn="l">
              <a:spcBef>
                <a:spcPts val="0"/>
              </a:spcBef>
              <a:buNone/>
              <a:defRPr b="0" i="0" sz="1800" u="none" cap="none" strike="noStrike">
                <a:solidFill>
                  <a:schemeClr val="lt2"/>
                </a:solidFill>
              </a:defRPr>
            </a:lvl4pPr>
            <a:lvl5pPr indent="0" lvl="4" marL="0" marR="0" rtl="0" algn="l">
              <a:spcBef>
                <a:spcPts val="0"/>
              </a:spcBef>
              <a:buNone/>
              <a:defRPr b="0" i="0" sz="1800" u="none" cap="none" strike="noStrike">
                <a:solidFill>
                  <a:schemeClr val="lt2"/>
                </a:solidFill>
              </a:defRPr>
            </a:lvl5pPr>
            <a:lvl6pPr indent="0" lvl="5" marL="0" marR="0" rtl="0" algn="l">
              <a:spcBef>
                <a:spcPts val="0"/>
              </a:spcBef>
              <a:buNone/>
              <a:defRPr b="0" i="0" sz="1800" u="none" cap="none" strike="noStrike">
                <a:solidFill>
                  <a:schemeClr val="lt2"/>
                </a:solidFill>
              </a:defRPr>
            </a:lvl6pPr>
            <a:lvl7pPr indent="0" lvl="6" marL="0" marR="0" rtl="0" algn="l">
              <a:spcBef>
                <a:spcPts val="0"/>
              </a:spcBef>
              <a:buNone/>
              <a:defRPr b="0" i="0" sz="1800" u="none" cap="none" strike="noStrike">
                <a:solidFill>
                  <a:schemeClr val="lt2"/>
                </a:solidFill>
              </a:defRPr>
            </a:lvl7pPr>
            <a:lvl8pPr indent="0" lvl="7" marL="0" marR="0" rtl="0" algn="l">
              <a:spcBef>
                <a:spcPts val="0"/>
              </a:spcBef>
              <a:buNone/>
              <a:defRPr b="0" i="0" sz="1800" u="none" cap="none" strike="noStrike">
                <a:solidFill>
                  <a:schemeClr val="lt2"/>
                </a:solidFill>
              </a:defRPr>
            </a:lvl8pPr>
            <a:lvl9pPr indent="0" lvl="8" marL="0" marR="0" rtl="0" algn="l">
              <a:spcBef>
                <a:spcPts val="0"/>
              </a:spcBef>
              <a:buNone/>
              <a:defRPr b="0" i="0" sz="1800" u="none" cap="none" strike="noStrike">
                <a:solidFill>
                  <a:schemeClr val="lt2"/>
                </a:solidFill>
              </a:defRPr>
            </a:lvl9pPr>
          </a:lstStyle>
          <a:p/>
        </p:txBody>
      </p:sp>
      <p:sp>
        <p:nvSpPr>
          <p:cNvPr id="13" name="Shape 13"/>
          <p:cNvSpPr txBox="1"/>
          <p:nvPr>
            <p:ph idx="1" type="body"/>
          </p:nvPr>
        </p:nvSpPr>
        <p:spPr>
          <a:xfrm>
            <a:off x="914400" y="2769833"/>
            <a:ext cx="7315200" cy="3539527"/>
          </a:xfrm>
          <a:prstGeom prst="rect">
            <a:avLst/>
          </a:prstGeom>
          <a:noFill/>
          <a:ln>
            <a:noFill/>
          </a:ln>
        </p:spPr>
        <p:txBody>
          <a:bodyPr anchorCtr="0" anchor="t" bIns="91425" lIns="91425" rIns="91425" tIns="91425"/>
          <a:lstStyle>
            <a:lvl1pPr indent="-63500" lvl="0" marL="228600" marR="0" rtl="0" algn="l">
              <a:spcBef>
                <a:spcPts val="400"/>
              </a:spcBef>
              <a:buClr>
                <a:schemeClr val="lt2"/>
              </a:buClr>
              <a:buSzPct val="100000"/>
              <a:buFont typeface="Noto Sans Symbols"/>
              <a:buChar char="▪"/>
              <a:defRPr b="0" i="0" sz="2000" u="none" cap="none" strike="noStrike">
                <a:solidFill>
                  <a:schemeClr val="lt1"/>
                </a:solidFill>
                <a:latin typeface="Arial"/>
                <a:ea typeface="Arial"/>
                <a:cs typeface="Arial"/>
                <a:sym typeface="Arial"/>
              </a:defRPr>
            </a:lvl1pPr>
            <a:lvl2pPr indent="-71119" lvl="1" marL="502919" marR="0" rtl="0" algn="l">
              <a:spcBef>
                <a:spcPts val="360"/>
              </a:spcBef>
              <a:buClr>
                <a:schemeClr val="lt2"/>
              </a:buClr>
              <a:buSzPct val="100000"/>
              <a:buFont typeface="Noto Sans Symbols"/>
              <a:buChar char="▪"/>
              <a:defRPr b="0" i="0" sz="1800" u="none" cap="none" strike="noStrike">
                <a:solidFill>
                  <a:schemeClr val="lt1"/>
                </a:solidFill>
                <a:latin typeface="Arial"/>
                <a:ea typeface="Arial"/>
                <a:cs typeface="Arial"/>
                <a:sym typeface="Arial"/>
              </a:defRPr>
            </a:lvl2pPr>
            <a:lvl3pPr indent="-88900" lvl="2" marL="685800" marR="0" rtl="0" algn="l">
              <a:spcBef>
                <a:spcPts val="320"/>
              </a:spcBef>
              <a:buClr>
                <a:schemeClr val="lt2"/>
              </a:buClr>
              <a:buSzPct val="100000"/>
              <a:buFont typeface="Noto Sans Symbols"/>
              <a:buChar char="▪"/>
              <a:defRPr b="0" i="0" sz="1600" u="none" cap="none" strike="noStrike">
                <a:solidFill>
                  <a:schemeClr val="lt1"/>
                </a:solidFill>
                <a:latin typeface="Arial"/>
                <a:ea typeface="Arial"/>
                <a:cs typeface="Arial"/>
                <a:sym typeface="Arial"/>
              </a:defRPr>
            </a:lvl3pPr>
            <a:lvl4pPr indent="-101600" lvl="3" marL="914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4pPr>
            <a:lvl5pPr indent="-101600" lvl="4" marL="11430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5pPr>
            <a:lvl6pPr indent="-101600" lvl="5" marL="13716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6pPr>
            <a:lvl7pPr indent="-101600" lvl="6" marL="16002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7pPr>
            <a:lvl8pPr indent="-101600" lvl="7" marL="18288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8pPr>
            <a:lvl9pPr indent="-101600" lvl="8" marL="2057400" marR="0" rtl="0" algn="l">
              <a:spcBef>
                <a:spcPts val="280"/>
              </a:spcBef>
              <a:buClr>
                <a:schemeClr val="lt2"/>
              </a:buClr>
              <a:buSzPct val="100000"/>
              <a:buFont typeface="Noto Sans Symbols"/>
              <a:buChar char="▪"/>
              <a:defRPr b="0" i="0" sz="14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07.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09.gif"/><Relationship Id="rId5" Type="http://schemas.openxmlformats.org/officeDocument/2006/relationships/image" Target="../media/image10.png"/><Relationship Id="rId6" Type="http://schemas.openxmlformats.org/officeDocument/2006/relationships/image" Target="../media/image13.png"/><Relationship Id="rId7"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4.gif"/><Relationship Id="rId4" Type="http://schemas.openxmlformats.org/officeDocument/2006/relationships/image" Target="../media/image29.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7.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0.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3.png"/><Relationship Id="rId4" Type="http://schemas.openxmlformats.org/officeDocument/2006/relationships/image" Target="../media/image07.png"/><Relationship Id="rId5" Type="http://schemas.openxmlformats.org/officeDocument/2006/relationships/image" Target="../media/image2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8.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4.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3.png"/><Relationship Id="rId4" Type="http://schemas.openxmlformats.org/officeDocument/2006/relationships/image" Target="../media/image32.jpg"/><Relationship Id="rId5" Type="http://schemas.openxmlformats.org/officeDocument/2006/relationships/image" Target="../media/image3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1.gif"/><Relationship Id="rId4" Type="http://schemas.openxmlformats.org/officeDocument/2006/relationships/image" Target="../media/image32.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3.png"/><Relationship Id="rId4" Type="http://schemas.openxmlformats.org/officeDocument/2006/relationships/image" Target="../media/image3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00.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30.png"/><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7.png"/><Relationship Id="rId4" Type="http://schemas.openxmlformats.org/officeDocument/2006/relationships/image" Target="../media/image39.png"/><Relationship Id="rId5" Type="http://schemas.openxmlformats.org/officeDocument/2006/relationships/image" Target="../media/image4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43.png"/><Relationship Id="rId4" Type="http://schemas.openxmlformats.org/officeDocument/2006/relationships/image" Target="../media/image41.png"/><Relationship Id="rId5" Type="http://schemas.openxmlformats.org/officeDocument/2006/relationships/image" Target="../media/image4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08.jpg"/><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6.jpg"/><Relationship Id="rId4" Type="http://schemas.openxmlformats.org/officeDocument/2006/relationships/image" Target="../media/image03.jpg"/><Relationship Id="rId9" Type="http://schemas.openxmlformats.org/officeDocument/2006/relationships/image" Target="../media/image14.png"/><Relationship Id="rId5" Type="http://schemas.openxmlformats.org/officeDocument/2006/relationships/image" Target="../media/image04.png"/><Relationship Id="rId6" Type="http://schemas.openxmlformats.org/officeDocument/2006/relationships/image" Target="../media/image02.png"/><Relationship Id="rId7" Type="http://schemas.openxmlformats.org/officeDocument/2006/relationships/image" Target="../media/image05.jpg"/><Relationship Id="rId8" Type="http://schemas.openxmlformats.org/officeDocument/2006/relationships/image" Target="../media/image0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toool.us/law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6" name="Shape 56"/>
        <p:cNvGrpSpPr/>
        <p:nvPr/>
      </p:nvGrpSpPr>
      <p:grpSpPr>
        <a:xfrm>
          <a:off x="0" y="0"/>
          <a:ext cx="0" cy="0"/>
          <a:chOff x="0" y="0"/>
          <a:chExt cx="0" cy="0"/>
        </a:xfrm>
      </p:grpSpPr>
      <p:sp>
        <p:nvSpPr>
          <p:cNvPr id="57" name="Shape 57"/>
          <p:cNvSpPr txBox="1"/>
          <p:nvPr>
            <p:ph type="ctrTitle"/>
          </p:nvPr>
        </p:nvSpPr>
        <p:spPr>
          <a:xfrm>
            <a:off x="914400" y="2516624"/>
            <a:ext cx="7315200" cy="2595025"/>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400" u="none" cap="none" strike="noStrike">
                <a:solidFill>
                  <a:schemeClr val="lt2"/>
                </a:solidFill>
                <a:latin typeface="Arial"/>
                <a:ea typeface="Arial"/>
                <a:cs typeface="Arial"/>
                <a:sym typeface="Arial"/>
              </a:rPr>
              <a:t>Introduction to Lockpicking</a:t>
            </a:r>
            <a:r>
              <a:rPr b="0" i="0" lang="en-US" sz="4800" u="none" cap="none" strike="noStrike">
                <a:solidFill>
                  <a:schemeClr val="lt2"/>
                </a:solidFill>
                <a:latin typeface="Arial"/>
                <a:ea typeface="Arial"/>
                <a:cs typeface="Arial"/>
                <a:sym typeface="Arial"/>
              </a:rPr>
              <a:t>	</a:t>
            </a:r>
          </a:p>
        </p:txBody>
      </p:sp>
      <p:sp>
        <p:nvSpPr>
          <p:cNvPr id="58" name="Shape 58"/>
          <p:cNvSpPr txBox="1"/>
          <p:nvPr>
            <p:ph idx="1" type="subTitle"/>
          </p:nvPr>
        </p:nvSpPr>
        <p:spPr>
          <a:xfrm>
            <a:off x="914400" y="5166530"/>
            <a:ext cx="7315200" cy="1144631"/>
          </a:xfrm>
          <a:prstGeom prst="rect">
            <a:avLst/>
          </a:prstGeom>
          <a:noFill/>
          <a:ln>
            <a:noFill/>
          </a:ln>
        </p:spPr>
        <p:txBody>
          <a:bodyPr anchorCtr="0" anchor="t" bIns="45700" lIns="91425" rIns="91425" tIns="45700">
            <a:noAutofit/>
          </a:bodyPr>
          <a:lstStyle/>
          <a:p>
            <a:pPr indent="0" lvl="0" marL="0" marR="0" rtl="0" algn="l">
              <a:spcBef>
                <a:spcPts val="0"/>
              </a:spcBef>
              <a:buClr>
                <a:schemeClr val="lt2"/>
              </a:buClr>
              <a:buSzPct val="25000"/>
              <a:buFont typeface="Noto Sans Symbols"/>
              <a:buNone/>
            </a:pPr>
            <a:r>
              <a:rPr b="0" i="0" lang="en-US" sz="2200" u="none" cap="none" strike="noStrike">
                <a:solidFill>
                  <a:schemeClr val="lt1"/>
                </a:solidFill>
                <a:latin typeface="Arial"/>
                <a:ea typeface="Arial"/>
                <a:cs typeface="Arial"/>
                <a:sym typeface="Arial"/>
              </a:rPr>
              <a:t>By Jeff Toth	</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5" name="Shape 125"/>
        <p:cNvGrpSpPr/>
        <p:nvPr/>
      </p:nvGrpSpPr>
      <p:grpSpPr>
        <a:xfrm>
          <a:off x="0" y="0"/>
          <a:ext cx="0" cy="0"/>
          <a:chOff x="0" y="0"/>
          <a:chExt cx="0" cy="0"/>
        </a:xfrm>
      </p:grpSpPr>
      <p:sp>
        <p:nvSpPr>
          <p:cNvPr id="126" name="Shape 126"/>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Modern locks</a:t>
            </a:r>
          </a:p>
        </p:txBody>
      </p:sp>
      <p:sp>
        <p:nvSpPr>
          <p:cNvPr id="127" name="Shape 127"/>
          <p:cNvSpPr txBox="1"/>
          <p:nvPr>
            <p:ph idx="1" type="body"/>
          </p:nvPr>
        </p:nvSpPr>
        <p:spPr>
          <a:xfrm>
            <a:off x="914400" y="1752600"/>
            <a:ext cx="7315200" cy="1295399"/>
          </a:xfrm>
          <a:prstGeom prst="rect">
            <a:avLst/>
          </a:prstGeom>
          <a:noFill/>
          <a:ln>
            <a:noFill/>
          </a:ln>
        </p:spPr>
        <p:txBody>
          <a:bodyPr anchorCtr="0" anchor="t" bIns="45700" lIns="91425" rIns="91425" tIns="45700">
            <a:noAutofit/>
          </a:bodyPr>
          <a:lstStyle/>
          <a:p>
            <a:pPr indent="-7619" lvl="0" marL="45720" marR="0" rtl="0" algn="l">
              <a:lnSpc>
                <a:spcPct val="90000"/>
              </a:lnSpc>
              <a:spcBef>
                <a:spcPts val="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Two of the most common locks you’ll see today are the wafer lock (found in filing cabinets mostly or advanced versions in cars) and the pin tumbler (basically every other lock that isn’t a wafer.</a:t>
            </a:r>
          </a:p>
        </p:txBody>
      </p:sp>
      <p:pic>
        <p:nvPicPr>
          <p:cNvPr id="128" name="Shape 128"/>
          <p:cNvPicPr preferRelativeResize="0"/>
          <p:nvPr/>
        </p:nvPicPr>
        <p:blipFill rotWithShape="1">
          <a:blip r:embed="rId3">
            <a:alphaModFix/>
          </a:blip>
          <a:srcRect b="0" l="0" r="0" t="0"/>
          <a:stretch/>
        </p:blipFill>
        <p:spPr>
          <a:xfrm>
            <a:off x="5486400" y="3276600"/>
            <a:ext cx="2819400" cy="2826223"/>
          </a:xfrm>
          <a:prstGeom prst="rect">
            <a:avLst/>
          </a:prstGeom>
          <a:noFill/>
          <a:ln>
            <a:noFill/>
          </a:ln>
        </p:spPr>
      </p:pic>
      <p:pic>
        <p:nvPicPr>
          <p:cNvPr id="129" name="Shape 129"/>
          <p:cNvPicPr preferRelativeResize="0"/>
          <p:nvPr/>
        </p:nvPicPr>
        <p:blipFill rotWithShape="1">
          <a:blip r:embed="rId4">
            <a:alphaModFix/>
          </a:blip>
          <a:srcRect b="0" l="0" r="0" t="0"/>
          <a:stretch/>
        </p:blipFill>
        <p:spPr>
          <a:xfrm>
            <a:off x="914400" y="3737212"/>
            <a:ext cx="3171825" cy="1904999"/>
          </a:xfrm>
          <a:prstGeom prst="rect">
            <a:avLst/>
          </a:prstGeom>
          <a:noFill/>
          <a:ln>
            <a:noFill/>
          </a:ln>
        </p:spPr>
      </p:pic>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3" name="Shape 133"/>
        <p:cNvGrpSpPr/>
        <p:nvPr/>
      </p:nvGrpSpPr>
      <p:grpSpPr>
        <a:xfrm>
          <a:off x="0" y="0"/>
          <a:ext cx="0" cy="0"/>
          <a:chOff x="0" y="0"/>
          <a:chExt cx="0" cy="0"/>
        </a:xfrm>
      </p:grpSpPr>
      <p:sp>
        <p:nvSpPr>
          <p:cNvPr id="134" name="Shape 134"/>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Why is this possible?</a:t>
            </a:r>
          </a:p>
        </p:txBody>
      </p:sp>
      <p:sp>
        <p:nvSpPr>
          <p:cNvPr id="135" name="Shape 135"/>
          <p:cNvSpPr txBox="1"/>
          <p:nvPr>
            <p:ph idx="1" type="body"/>
          </p:nvPr>
        </p:nvSpPr>
        <p:spPr>
          <a:xfrm>
            <a:off x="762000" y="2133600"/>
            <a:ext cx="7315200" cy="4175759"/>
          </a:xfrm>
          <a:prstGeom prst="rect">
            <a:avLst/>
          </a:prstGeom>
          <a:noFill/>
          <a:ln>
            <a:noFill/>
          </a:ln>
        </p:spPr>
        <p:txBody>
          <a:bodyPr anchorCtr="0" anchor="t" bIns="45700" lIns="91425" rIns="91425" tIns="45700">
            <a:noAutofit/>
          </a:bodyPr>
          <a:lstStyle/>
          <a:p>
            <a:pPr indent="-7619" lvl="0" marL="45720" marR="0" rtl="0" algn="l">
              <a:spcBef>
                <a:spcPts val="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After hundreds of years, you’d think we’d be able to come up with the most secure lock in the world, right? </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Highly secure locks are expensive, who wants to spend more money on better locks when the average lock works just fine? </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The motivation for companies to develop the perfect lock is just not there. And when they think they do, smart people figure out how to bypass it. (re: Medeco)</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Locks are security theater.</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9" name="Shape 139"/>
        <p:cNvGrpSpPr/>
        <p:nvPr/>
      </p:nvGrpSpPr>
      <p:grpSpPr>
        <a:xfrm>
          <a:off x="0" y="0"/>
          <a:ext cx="0" cy="0"/>
          <a:chOff x="0" y="0"/>
          <a:chExt cx="0" cy="0"/>
        </a:xfrm>
      </p:grpSpPr>
      <p:sp>
        <p:nvSpPr>
          <p:cNvPr id="140" name="Shape 140"/>
          <p:cNvSpPr txBox="1"/>
          <p:nvPr>
            <p:ph type="title"/>
          </p:nvPr>
        </p:nvSpPr>
        <p:spPr>
          <a:xfrm>
            <a:off x="0" y="368450"/>
            <a:ext cx="8641500" cy="1154100"/>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lang="en-US"/>
              <a:t>Didn’t the Egyptians invent this lock type?!</a:t>
            </a:r>
          </a:p>
        </p:txBody>
      </p:sp>
      <p:pic>
        <p:nvPicPr>
          <p:cNvPr id="141" name="Shape 141"/>
          <p:cNvPicPr preferRelativeResize="0"/>
          <p:nvPr/>
        </p:nvPicPr>
        <p:blipFill>
          <a:blip r:embed="rId3">
            <a:alphaModFix/>
          </a:blip>
          <a:stretch>
            <a:fillRect/>
          </a:stretch>
        </p:blipFill>
        <p:spPr>
          <a:xfrm>
            <a:off x="653125" y="1826148"/>
            <a:ext cx="8101475" cy="4553475"/>
          </a:xfrm>
          <a:prstGeom prst="rect">
            <a:avLst/>
          </a:prstGeom>
          <a:noFill/>
          <a:ln>
            <a:noFill/>
          </a:ln>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sp>
        <p:nvSpPr>
          <p:cNvPr id="146" name="Shape 146"/>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Why is this possible? pt2</a:t>
            </a:r>
          </a:p>
        </p:txBody>
      </p:sp>
      <p:sp>
        <p:nvSpPr>
          <p:cNvPr id="147" name="Shape 147"/>
          <p:cNvSpPr txBox="1"/>
          <p:nvPr>
            <p:ph idx="1" type="body"/>
          </p:nvPr>
        </p:nvSpPr>
        <p:spPr>
          <a:xfrm>
            <a:off x="152400" y="1676400"/>
            <a:ext cx="4267199" cy="2183167"/>
          </a:xfrm>
          <a:prstGeom prst="rect">
            <a:avLst/>
          </a:prstGeom>
          <a:noFill/>
          <a:ln>
            <a:noFill/>
          </a:ln>
        </p:spPr>
        <p:txBody>
          <a:bodyPr anchorCtr="0" anchor="t" bIns="45700" lIns="91425" rIns="91425" tIns="45700">
            <a:noAutofit/>
          </a:bodyPr>
          <a:lstStyle/>
          <a:p>
            <a:pPr indent="-7619" lvl="0" marL="45720" marR="0" rtl="0" algn="l">
              <a:spcBef>
                <a:spcPts val="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In a perfect world, the lock manufacturing would be perfect. The drilled holes lined up exactly, all the pins would bind at the same time and everything would look perfect.</a:t>
            </a:r>
          </a:p>
        </p:txBody>
      </p:sp>
      <p:pic>
        <p:nvPicPr>
          <p:cNvPr id="148" name="Shape 148"/>
          <p:cNvPicPr preferRelativeResize="0"/>
          <p:nvPr/>
        </p:nvPicPr>
        <p:blipFill rotWithShape="1">
          <a:blip r:embed="rId3">
            <a:alphaModFix/>
          </a:blip>
          <a:srcRect b="0" l="0" r="0" t="0"/>
          <a:stretch/>
        </p:blipFill>
        <p:spPr>
          <a:xfrm>
            <a:off x="6895606" y="1941943"/>
            <a:ext cx="1104899" cy="1904999"/>
          </a:xfrm>
          <a:prstGeom prst="rect">
            <a:avLst/>
          </a:prstGeom>
          <a:noFill/>
          <a:ln>
            <a:noFill/>
          </a:ln>
        </p:spPr>
      </p:pic>
      <p:pic>
        <p:nvPicPr>
          <p:cNvPr id="149" name="Shape 149"/>
          <p:cNvPicPr preferRelativeResize="0"/>
          <p:nvPr/>
        </p:nvPicPr>
        <p:blipFill rotWithShape="1">
          <a:blip r:embed="rId4">
            <a:alphaModFix/>
          </a:blip>
          <a:srcRect b="0" l="0" r="0" t="0"/>
          <a:stretch/>
        </p:blipFill>
        <p:spPr>
          <a:xfrm>
            <a:off x="4267200" y="1905000"/>
            <a:ext cx="2505075" cy="1904999"/>
          </a:xfrm>
          <a:prstGeom prst="rect">
            <a:avLst/>
          </a:prstGeom>
          <a:noFill/>
          <a:ln>
            <a:noFill/>
          </a:ln>
        </p:spPr>
      </p:pic>
      <p:sp>
        <p:nvSpPr>
          <p:cNvPr id="150" name="Shape 150"/>
          <p:cNvSpPr txBox="1"/>
          <p:nvPr/>
        </p:nvSpPr>
        <p:spPr>
          <a:xfrm>
            <a:off x="228600" y="3505200"/>
            <a:ext cx="4343400" cy="609599"/>
          </a:xfrm>
          <a:prstGeom prst="rect">
            <a:avLst/>
          </a:prstGeom>
          <a:noFill/>
          <a:ln>
            <a:noFill/>
          </a:ln>
        </p:spPr>
        <p:txBody>
          <a:bodyPr anchorCtr="0" anchor="b" bIns="45700" lIns="91425" rIns="91425" tIns="45700">
            <a:noAutofit/>
          </a:bodyPr>
          <a:lstStyle/>
          <a:p>
            <a:pPr indent="0" lvl="0" marL="0" marR="0" rtl="0" algn="l">
              <a:lnSpc>
                <a:spcPct val="90000"/>
              </a:lnSpc>
              <a:spcBef>
                <a:spcPts val="0"/>
              </a:spcBef>
              <a:buClr>
                <a:schemeClr val="lt2"/>
              </a:buClr>
              <a:buSzPct val="25000"/>
              <a:buFont typeface="Arial"/>
              <a:buNone/>
            </a:pPr>
            <a:r>
              <a:rPr lang="en-US" sz="3700">
                <a:solidFill>
                  <a:schemeClr val="lt2"/>
                </a:solidFill>
                <a:latin typeface="Arial"/>
                <a:ea typeface="Arial"/>
                <a:cs typeface="Arial"/>
                <a:sym typeface="Arial"/>
              </a:rPr>
              <a:t>In reality though…</a:t>
            </a:r>
          </a:p>
        </p:txBody>
      </p:sp>
      <p:pic>
        <p:nvPicPr>
          <p:cNvPr id="151" name="Shape 151"/>
          <p:cNvPicPr preferRelativeResize="0"/>
          <p:nvPr/>
        </p:nvPicPr>
        <p:blipFill rotWithShape="1">
          <a:blip r:embed="rId5">
            <a:alphaModFix/>
          </a:blip>
          <a:srcRect b="0" l="0" r="0" t="0"/>
          <a:stretch/>
        </p:blipFill>
        <p:spPr>
          <a:xfrm>
            <a:off x="8039100" y="1946561"/>
            <a:ext cx="1104899" cy="1904999"/>
          </a:xfrm>
          <a:prstGeom prst="rect">
            <a:avLst/>
          </a:prstGeom>
          <a:noFill/>
          <a:ln>
            <a:noFill/>
          </a:ln>
        </p:spPr>
      </p:pic>
      <p:pic>
        <p:nvPicPr>
          <p:cNvPr id="152" name="Shape 152"/>
          <p:cNvPicPr preferRelativeResize="0"/>
          <p:nvPr/>
        </p:nvPicPr>
        <p:blipFill rotWithShape="1">
          <a:blip r:embed="rId6">
            <a:alphaModFix/>
          </a:blip>
          <a:srcRect b="0" l="0" r="0" t="0"/>
          <a:stretch/>
        </p:blipFill>
        <p:spPr>
          <a:xfrm>
            <a:off x="609600" y="4282207"/>
            <a:ext cx="3239489" cy="2428875"/>
          </a:xfrm>
          <a:prstGeom prst="rect">
            <a:avLst/>
          </a:prstGeom>
          <a:noFill/>
          <a:ln>
            <a:noFill/>
          </a:ln>
        </p:spPr>
      </p:pic>
      <p:pic>
        <p:nvPicPr>
          <p:cNvPr id="153" name="Shape 153"/>
          <p:cNvPicPr preferRelativeResize="0"/>
          <p:nvPr/>
        </p:nvPicPr>
        <p:blipFill rotWithShape="1">
          <a:blip r:embed="rId7">
            <a:alphaModFix/>
          </a:blip>
          <a:srcRect b="0" l="0" r="0" t="0"/>
          <a:stretch/>
        </p:blipFill>
        <p:spPr>
          <a:xfrm>
            <a:off x="5029200" y="4282207"/>
            <a:ext cx="3238005" cy="2428875"/>
          </a:xfrm>
          <a:prstGeom prst="rect">
            <a:avLst/>
          </a:prstGeom>
          <a:noFill/>
          <a:ln>
            <a:noFill/>
          </a:ln>
        </p:spPr>
      </p:pic>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sp>
        <p:nvSpPr>
          <p:cNvPr id="158" name="Shape 158"/>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Pin tumbler normal use</a:t>
            </a:r>
          </a:p>
        </p:txBody>
      </p:sp>
      <p:sp>
        <p:nvSpPr>
          <p:cNvPr id="159" name="Shape 159"/>
          <p:cNvSpPr/>
          <p:nvPr/>
        </p:nvSpPr>
        <p:spPr>
          <a:xfrm>
            <a:off x="63500" y="-136525"/>
            <a:ext cx="304799" cy="304799"/>
          </a:xfrm>
          <a:prstGeom prst="rect">
            <a:avLst/>
          </a:prstGeom>
          <a:noFill/>
          <a:ln>
            <a:noFill/>
          </a:ln>
        </p:spPr>
        <p:txBody>
          <a:bodyPr anchorCtr="0" anchor="t" bIns="45700" lIns="91425" rIns="91425" tIns="45700">
            <a:noAutofit/>
          </a:bodyPr>
          <a:lstStyle/>
          <a:p>
            <a:pPr indent="0" lvl="0" marL="0" marR="0" rtl="0" algn="l">
              <a:spcBef>
                <a:spcPts val="0"/>
              </a:spcBef>
              <a:buNone/>
            </a:pPr>
            <a:r>
              <a:t/>
            </a:r>
            <a:endParaRPr sz="1800">
              <a:solidFill>
                <a:schemeClr val="lt1"/>
              </a:solidFill>
              <a:latin typeface="Arial"/>
              <a:ea typeface="Arial"/>
              <a:cs typeface="Arial"/>
              <a:sym typeface="Arial"/>
            </a:endParaRPr>
          </a:p>
        </p:txBody>
      </p:sp>
      <p:pic>
        <p:nvPicPr>
          <p:cNvPr id="160" name="Shape 160"/>
          <p:cNvPicPr preferRelativeResize="0"/>
          <p:nvPr/>
        </p:nvPicPr>
        <p:blipFill rotWithShape="1">
          <a:blip r:embed="rId3">
            <a:alphaModFix/>
          </a:blip>
          <a:srcRect b="0" l="0" r="0" t="0"/>
          <a:stretch/>
        </p:blipFill>
        <p:spPr>
          <a:xfrm>
            <a:off x="1000125" y="1828800"/>
            <a:ext cx="7143749" cy="4286250"/>
          </a:xfrm>
          <a:prstGeom prst="rect">
            <a:avLst/>
          </a:prstGeom>
          <a:noFill/>
          <a:ln>
            <a:noFill/>
          </a:ln>
        </p:spPr>
      </p:pic>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Parts of a pin tumbler lock</a:t>
            </a:r>
          </a:p>
        </p:txBody>
      </p:sp>
      <p:pic>
        <p:nvPicPr>
          <p:cNvPr id="167" name="Shape 167"/>
          <p:cNvPicPr preferRelativeResize="0"/>
          <p:nvPr/>
        </p:nvPicPr>
        <p:blipFill rotWithShape="1">
          <a:blip r:embed="rId3">
            <a:alphaModFix/>
          </a:blip>
          <a:srcRect b="0" l="0" r="0" t="0"/>
          <a:stretch/>
        </p:blipFill>
        <p:spPr>
          <a:xfrm>
            <a:off x="3691082" y="1821993"/>
            <a:ext cx="4918217" cy="3907732"/>
          </a:xfrm>
          <a:prstGeom prst="rect">
            <a:avLst/>
          </a:prstGeom>
          <a:noFill/>
          <a:ln>
            <a:noFill/>
          </a:ln>
        </p:spPr>
      </p:pic>
      <p:cxnSp>
        <p:nvCxnSpPr>
          <p:cNvPr id="168" name="Shape 168"/>
          <p:cNvCxnSpPr/>
          <p:nvPr/>
        </p:nvCxnSpPr>
        <p:spPr>
          <a:xfrm>
            <a:off x="2971800" y="2057400"/>
            <a:ext cx="1447800" cy="533399"/>
          </a:xfrm>
          <a:prstGeom prst="straightConnector1">
            <a:avLst/>
          </a:prstGeom>
          <a:noFill/>
          <a:ln cap="flat" cmpd="sng" w="76200">
            <a:solidFill>
              <a:srgbClr val="92D050"/>
            </a:solidFill>
            <a:prstDash val="solid"/>
            <a:round/>
            <a:headEnd len="med" w="med" type="none"/>
            <a:tailEnd len="lg" w="lg" type="stealth"/>
          </a:ln>
        </p:spPr>
      </p:cxnSp>
      <p:cxnSp>
        <p:nvCxnSpPr>
          <p:cNvPr id="169" name="Shape 169"/>
          <p:cNvCxnSpPr/>
          <p:nvPr/>
        </p:nvCxnSpPr>
        <p:spPr>
          <a:xfrm>
            <a:off x="2971800" y="3043106"/>
            <a:ext cx="1447800" cy="346485"/>
          </a:xfrm>
          <a:prstGeom prst="straightConnector1">
            <a:avLst/>
          </a:prstGeom>
          <a:noFill/>
          <a:ln cap="flat" cmpd="sng" w="76200">
            <a:solidFill>
              <a:srgbClr val="92D050"/>
            </a:solidFill>
            <a:prstDash val="solid"/>
            <a:round/>
            <a:headEnd len="med" w="med" type="none"/>
            <a:tailEnd len="lg" w="lg" type="stealth"/>
          </a:ln>
        </p:spPr>
      </p:cxnSp>
      <p:cxnSp>
        <p:nvCxnSpPr>
          <p:cNvPr id="170" name="Shape 170"/>
          <p:cNvCxnSpPr/>
          <p:nvPr/>
        </p:nvCxnSpPr>
        <p:spPr>
          <a:xfrm>
            <a:off x="2819400" y="3820764"/>
            <a:ext cx="1600199" cy="179735"/>
          </a:xfrm>
          <a:prstGeom prst="straightConnector1">
            <a:avLst/>
          </a:prstGeom>
          <a:noFill/>
          <a:ln cap="flat" cmpd="sng" w="76200">
            <a:solidFill>
              <a:srgbClr val="92D050"/>
            </a:solidFill>
            <a:prstDash val="solid"/>
            <a:round/>
            <a:headEnd len="med" w="med" type="none"/>
            <a:tailEnd len="lg" w="lg" type="stealth"/>
          </a:ln>
        </p:spPr>
      </p:cxnSp>
      <p:sp>
        <p:nvSpPr>
          <p:cNvPr id="171" name="Shape 171"/>
          <p:cNvSpPr txBox="1"/>
          <p:nvPr/>
        </p:nvSpPr>
        <p:spPr>
          <a:xfrm>
            <a:off x="2086264" y="1840466"/>
            <a:ext cx="876300"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Spring</a:t>
            </a:r>
          </a:p>
        </p:txBody>
      </p:sp>
      <p:sp>
        <p:nvSpPr>
          <p:cNvPr id="172" name="Shape 172"/>
          <p:cNvSpPr txBox="1"/>
          <p:nvPr/>
        </p:nvSpPr>
        <p:spPr>
          <a:xfrm>
            <a:off x="2286000" y="2743260"/>
            <a:ext cx="876300" cy="646331"/>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Driver Pin</a:t>
            </a:r>
          </a:p>
        </p:txBody>
      </p:sp>
      <p:sp>
        <p:nvSpPr>
          <p:cNvPr id="173" name="Shape 173"/>
          <p:cNvSpPr txBox="1"/>
          <p:nvPr/>
        </p:nvSpPr>
        <p:spPr>
          <a:xfrm>
            <a:off x="2352964" y="3517333"/>
            <a:ext cx="609599" cy="646331"/>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Key Pin</a:t>
            </a:r>
          </a:p>
        </p:txBody>
      </p:sp>
      <p:pic>
        <p:nvPicPr>
          <p:cNvPr id="174" name="Shape 174"/>
          <p:cNvPicPr preferRelativeResize="0"/>
          <p:nvPr/>
        </p:nvPicPr>
        <p:blipFill rotWithShape="1">
          <a:blip r:embed="rId4">
            <a:alphaModFix/>
          </a:blip>
          <a:srcRect b="0" l="0" r="0" t="0"/>
          <a:stretch/>
        </p:blipFill>
        <p:spPr>
          <a:xfrm>
            <a:off x="181264" y="3048000"/>
            <a:ext cx="1904999" cy="1904999"/>
          </a:xfrm>
          <a:prstGeom prst="rect">
            <a:avLst/>
          </a:prstGeom>
          <a:noFill/>
          <a:ln>
            <a:noFill/>
          </a:ln>
        </p:spPr>
      </p:pic>
      <p:cxnSp>
        <p:nvCxnSpPr>
          <p:cNvPr id="175" name="Shape 175"/>
          <p:cNvCxnSpPr/>
          <p:nvPr/>
        </p:nvCxnSpPr>
        <p:spPr>
          <a:xfrm rot="10800000">
            <a:off x="1371600" y="4506565"/>
            <a:ext cx="981364" cy="566117"/>
          </a:xfrm>
          <a:prstGeom prst="straightConnector1">
            <a:avLst/>
          </a:prstGeom>
          <a:noFill/>
          <a:ln cap="flat" cmpd="sng" w="76200">
            <a:solidFill>
              <a:srgbClr val="92D050"/>
            </a:solidFill>
            <a:prstDash val="solid"/>
            <a:round/>
            <a:headEnd len="med" w="med" type="none"/>
            <a:tailEnd len="lg" w="lg" type="stealth"/>
          </a:ln>
        </p:spPr>
      </p:cxnSp>
      <p:sp>
        <p:nvSpPr>
          <p:cNvPr id="176" name="Shape 176"/>
          <p:cNvSpPr txBox="1"/>
          <p:nvPr/>
        </p:nvSpPr>
        <p:spPr>
          <a:xfrm>
            <a:off x="2449367" y="4953000"/>
            <a:ext cx="1009649"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Keyway</a:t>
            </a:r>
          </a:p>
        </p:txBody>
      </p:sp>
      <p:cxnSp>
        <p:nvCxnSpPr>
          <p:cNvPr id="177" name="Shape 177"/>
          <p:cNvCxnSpPr/>
          <p:nvPr/>
        </p:nvCxnSpPr>
        <p:spPr>
          <a:xfrm>
            <a:off x="524162" y="2743260"/>
            <a:ext cx="542636" cy="990538"/>
          </a:xfrm>
          <a:prstGeom prst="straightConnector1">
            <a:avLst/>
          </a:prstGeom>
          <a:noFill/>
          <a:ln cap="flat" cmpd="sng" w="76200">
            <a:solidFill>
              <a:srgbClr val="92D050"/>
            </a:solidFill>
            <a:prstDash val="solid"/>
            <a:round/>
            <a:headEnd len="med" w="med" type="none"/>
            <a:tailEnd len="lg" w="lg" type="stealth"/>
          </a:ln>
        </p:spPr>
      </p:cxnSp>
      <p:sp>
        <p:nvSpPr>
          <p:cNvPr id="178" name="Shape 178"/>
          <p:cNvSpPr txBox="1"/>
          <p:nvPr/>
        </p:nvSpPr>
        <p:spPr>
          <a:xfrm>
            <a:off x="181264" y="2308907"/>
            <a:ext cx="1266535"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Shear line</a:t>
            </a:r>
          </a:p>
        </p:txBody>
      </p:sp>
      <p:sp>
        <p:nvSpPr>
          <p:cNvPr id="179" name="Shape 179"/>
          <p:cNvSpPr txBox="1"/>
          <p:nvPr/>
        </p:nvSpPr>
        <p:spPr>
          <a:xfrm>
            <a:off x="7451435" y="1298196"/>
            <a:ext cx="1371599"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Shear line</a:t>
            </a:r>
          </a:p>
        </p:txBody>
      </p:sp>
      <p:cxnSp>
        <p:nvCxnSpPr>
          <p:cNvPr id="180" name="Shape 180"/>
          <p:cNvCxnSpPr/>
          <p:nvPr/>
        </p:nvCxnSpPr>
        <p:spPr>
          <a:xfrm flipH="1">
            <a:off x="7391400" y="1639239"/>
            <a:ext cx="640774" cy="1708666"/>
          </a:xfrm>
          <a:prstGeom prst="straightConnector1">
            <a:avLst/>
          </a:prstGeom>
          <a:noFill/>
          <a:ln cap="flat" cmpd="sng" w="76200">
            <a:solidFill>
              <a:srgbClr val="92D050"/>
            </a:solidFill>
            <a:prstDash val="solid"/>
            <a:round/>
            <a:headEnd len="med" w="med" type="none"/>
            <a:tailEnd len="lg" w="lg" type="stealth"/>
          </a:ln>
        </p:spPr>
      </p:cxn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7" name="Shape 187"/>
        <p:cNvGrpSpPr/>
        <p:nvPr/>
      </p:nvGrpSpPr>
      <p:grpSpPr>
        <a:xfrm>
          <a:off x="0" y="0"/>
          <a:ext cx="0" cy="0"/>
          <a:chOff x="0" y="0"/>
          <a:chExt cx="0" cy="0"/>
        </a:xfrm>
      </p:grpSpPr>
      <p:sp>
        <p:nvSpPr>
          <p:cNvPr id="188" name="Shape 188"/>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Pin tumbler being picked</a:t>
            </a:r>
          </a:p>
        </p:txBody>
      </p:sp>
      <p:sp>
        <p:nvSpPr>
          <p:cNvPr id="189" name="Shape 189"/>
          <p:cNvSpPr/>
          <p:nvPr/>
        </p:nvSpPr>
        <p:spPr>
          <a:xfrm>
            <a:off x="63500" y="-136525"/>
            <a:ext cx="304799" cy="304799"/>
          </a:xfrm>
          <a:prstGeom prst="rect">
            <a:avLst/>
          </a:prstGeom>
          <a:noFill/>
          <a:ln>
            <a:noFill/>
          </a:ln>
        </p:spPr>
        <p:txBody>
          <a:bodyPr anchorCtr="0" anchor="t" bIns="45700" lIns="91425" rIns="91425" tIns="45700">
            <a:noAutofit/>
          </a:bodyPr>
          <a:lstStyle/>
          <a:p>
            <a:pPr indent="0" lvl="0" marL="0" marR="0" rtl="0" algn="l">
              <a:spcBef>
                <a:spcPts val="0"/>
              </a:spcBef>
              <a:buNone/>
            </a:pPr>
            <a:r>
              <a:t/>
            </a:r>
            <a:endParaRPr sz="1800">
              <a:solidFill>
                <a:schemeClr val="lt1"/>
              </a:solidFill>
              <a:latin typeface="Arial"/>
              <a:ea typeface="Arial"/>
              <a:cs typeface="Arial"/>
              <a:sym typeface="Arial"/>
            </a:endParaRPr>
          </a:p>
        </p:txBody>
      </p:sp>
      <p:pic>
        <p:nvPicPr>
          <p:cNvPr id="190" name="Shape 190"/>
          <p:cNvPicPr preferRelativeResize="0"/>
          <p:nvPr/>
        </p:nvPicPr>
        <p:blipFill rotWithShape="1">
          <a:blip r:embed="rId3">
            <a:alphaModFix/>
          </a:blip>
          <a:srcRect b="0" l="0" r="0" t="0"/>
          <a:stretch/>
        </p:blipFill>
        <p:spPr>
          <a:xfrm>
            <a:off x="6781800" y="3124200"/>
            <a:ext cx="2209799" cy="2209799"/>
          </a:xfrm>
          <a:prstGeom prst="rect">
            <a:avLst/>
          </a:prstGeom>
          <a:noFill/>
          <a:ln>
            <a:noFill/>
          </a:ln>
        </p:spPr>
      </p:pic>
      <p:pic>
        <p:nvPicPr>
          <p:cNvPr id="191" name="Shape 191"/>
          <p:cNvPicPr preferRelativeResize="0"/>
          <p:nvPr/>
        </p:nvPicPr>
        <p:blipFill rotWithShape="1">
          <a:blip r:embed="rId4">
            <a:alphaModFix/>
          </a:blip>
          <a:srcRect b="0" l="0" r="0" t="0"/>
          <a:stretch/>
        </p:blipFill>
        <p:spPr>
          <a:xfrm>
            <a:off x="40408" y="2209800"/>
            <a:ext cx="6512791" cy="3907674"/>
          </a:xfrm>
          <a:prstGeom prst="rect">
            <a:avLst/>
          </a:prstGeom>
          <a:noFill/>
          <a:ln>
            <a:noFill/>
          </a:ln>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8" name="Shape 198"/>
        <p:cNvGrpSpPr/>
        <p:nvPr/>
      </p:nvGrpSpPr>
      <p:grpSpPr>
        <a:xfrm>
          <a:off x="0" y="0"/>
          <a:ext cx="0" cy="0"/>
          <a:chOff x="0" y="0"/>
          <a:chExt cx="0" cy="0"/>
        </a:xfrm>
      </p:grpSpPr>
      <p:sp>
        <p:nvSpPr>
          <p:cNvPr id="199" name="Shape 199"/>
          <p:cNvSpPr txBox="1"/>
          <p:nvPr>
            <p:ph type="title"/>
          </p:nvPr>
        </p:nvSpPr>
        <p:spPr>
          <a:xfrm>
            <a:off x="838200" y="4572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How do I hold it?</a:t>
            </a:r>
          </a:p>
        </p:txBody>
      </p:sp>
      <p:pic>
        <p:nvPicPr>
          <p:cNvPr id="200" name="Shape 200"/>
          <p:cNvPicPr preferRelativeResize="0"/>
          <p:nvPr>
            <p:ph idx="1" type="body"/>
          </p:nvPr>
        </p:nvPicPr>
        <p:blipFill rotWithShape="1">
          <a:blip r:embed="rId3">
            <a:alphaModFix/>
          </a:blip>
          <a:srcRect b="8889" l="0" r="0" t="8890"/>
          <a:stretch/>
        </p:blipFill>
        <p:spPr>
          <a:xfrm>
            <a:off x="294632" y="2286000"/>
            <a:ext cx="8315146" cy="4023360"/>
          </a:xfrm>
          <a:prstGeom prst="rect">
            <a:avLst/>
          </a:prstGeom>
          <a:noFill/>
          <a:ln>
            <a:noFill/>
          </a:ln>
        </p:spPr>
      </p:pic>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7" name="Shape 207"/>
        <p:cNvGrpSpPr/>
        <p:nvPr/>
      </p:nvGrpSpPr>
      <p:grpSpPr>
        <a:xfrm>
          <a:off x="0" y="0"/>
          <a:ext cx="0" cy="0"/>
          <a:chOff x="0" y="0"/>
          <a:chExt cx="0" cy="0"/>
        </a:xfrm>
      </p:grpSpPr>
      <p:sp>
        <p:nvSpPr>
          <p:cNvPr id="208" name="Shape 208"/>
          <p:cNvSpPr txBox="1"/>
          <p:nvPr>
            <p:ph type="title"/>
          </p:nvPr>
        </p:nvSpPr>
        <p:spPr>
          <a:xfrm>
            <a:off x="0" y="304800"/>
            <a:ext cx="8534399"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What’s raking and bump keys?</a:t>
            </a:r>
          </a:p>
        </p:txBody>
      </p:sp>
      <p:sp>
        <p:nvSpPr>
          <p:cNvPr id="209" name="Shape 209"/>
          <p:cNvSpPr txBox="1"/>
          <p:nvPr>
            <p:ph idx="1" type="body"/>
          </p:nvPr>
        </p:nvSpPr>
        <p:spPr>
          <a:xfrm>
            <a:off x="381000" y="2133600"/>
            <a:ext cx="8153399" cy="2362200"/>
          </a:xfrm>
          <a:prstGeom prst="rect">
            <a:avLst/>
          </a:prstGeom>
          <a:noFill/>
          <a:ln>
            <a:noFill/>
          </a:ln>
        </p:spPr>
        <p:txBody>
          <a:bodyPr anchorCtr="0" anchor="t" bIns="45700" lIns="91425" rIns="91425" tIns="45700">
            <a:noAutofit/>
          </a:bodyPr>
          <a:lstStyle/>
          <a:p>
            <a:pPr indent="-7619" lvl="0" marL="45720" marR="0" rtl="0" algn="l">
              <a:spcBef>
                <a:spcPts val="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Raking a lock or using bump keys are similar methods of opening a lock without a key. Raking and bumping is more violent and has greater chance of breaking a lock if you don’t know what you are doing. I don’t demonstrate or make the tools available for that reason.</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3" name="Shape 213"/>
        <p:cNvGrpSpPr/>
        <p:nvPr/>
      </p:nvGrpSpPr>
      <p:grpSpPr>
        <a:xfrm>
          <a:off x="0" y="0"/>
          <a:ext cx="0" cy="0"/>
          <a:chOff x="0" y="0"/>
          <a:chExt cx="0" cy="0"/>
        </a:xfrm>
      </p:grpSpPr>
      <p:sp>
        <p:nvSpPr>
          <p:cNvPr id="214" name="Shape 214"/>
          <p:cNvSpPr txBox="1"/>
          <p:nvPr>
            <p:ph type="title"/>
          </p:nvPr>
        </p:nvSpPr>
        <p:spPr>
          <a:xfrm>
            <a:off x="685800" y="2286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Raking</a:t>
            </a:r>
          </a:p>
        </p:txBody>
      </p:sp>
      <p:pic>
        <p:nvPicPr>
          <p:cNvPr id="215" name="Shape 215"/>
          <p:cNvPicPr preferRelativeResize="0"/>
          <p:nvPr/>
        </p:nvPicPr>
        <p:blipFill rotWithShape="1">
          <a:blip r:embed="rId3">
            <a:alphaModFix/>
          </a:blip>
          <a:srcRect b="0" l="0" r="0" t="0"/>
          <a:stretch/>
        </p:blipFill>
        <p:spPr>
          <a:xfrm>
            <a:off x="609599" y="1752600"/>
            <a:ext cx="7596186" cy="5000625"/>
          </a:xfrm>
          <a:prstGeom prst="rect">
            <a:avLst/>
          </a:prstGeom>
          <a:noFill/>
          <a:ln>
            <a:noFill/>
          </a:ln>
        </p:spPr>
      </p:pic>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2" name="Shape 62"/>
        <p:cNvGrpSpPr/>
        <p:nvPr/>
      </p:nvGrpSpPr>
      <p:grpSpPr>
        <a:xfrm>
          <a:off x="0" y="0"/>
          <a:ext cx="0" cy="0"/>
          <a:chOff x="0" y="0"/>
          <a:chExt cx="0" cy="0"/>
        </a:xfrm>
      </p:grpSpPr>
      <p:sp>
        <p:nvSpPr>
          <p:cNvPr id="63" name="Shape 63"/>
          <p:cNvSpPr txBox="1"/>
          <p:nvPr>
            <p:ph type="title"/>
          </p:nvPr>
        </p:nvSpPr>
        <p:spPr>
          <a:xfrm>
            <a:off x="914400" y="1544715"/>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3600" u="none" cap="none" strike="noStrike">
                <a:solidFill>
                  <a:schemeClr val="lt2"/>
                </a:solidFill>
                <a:latin typeface="Arial"/>
                <a:ea typeface="Arial"/>
                <a:cs typeface="Arial"/>
                <a:sym typeface="Arial"/>
              </a:rPr>
              <a:t>[root@disillusion.us ~]$ whoami</a:t>
            </a:r>
          </a:p>
        </p:txBody>
      </p:sp>
      <p:sp>
        <p:nvSpPr>
          <p:cNvPr id="64" name="Shape 64"/>
          <p:cNvSpPr txBox="1"/>
          <p:nvPr>
            <p:ph idx="1" type="body"/>
          </p:nvPr>
        </p:nvSpPr>
        <p:spPr>
          <a:xfrm>
            <a:off x="914400" y="2769833"/>
            <a:ext cx="7315200" cy="3539527"/>
          </a:xfrm>
          <a:prstGeom prst="rect">
            <a:avLst/>
          </a:prstGeom>
          <a:noFill/>
          <a:ln>
            <a:noFill/>
          </a:ln>
        </p:spPr>
        <p:txBody>
          <a:bodyPr anchorCtr="0" anchor="t" bIns="45700" lIns="91425" rIns="91425" tIns="45700">
            <a:noAutofit/>
          </a:bodyPr>
          <a:lstStyle/>
          <a:p>
            <a:pPr indent="-190500" lvl="0" marL="228600" marR="0" rtl="0" algn="l">
              <a:spcBef>
                <a:spcPts val="0"/>
              </a:spcBef>
              <a:spcAft>
                <a:spcPts val="0"/>
              </a:spcAft>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Information security “professional” for over 6 years</a:t>
            </a:r>
          </a:p>
          <a:p>
            <a:pPr indent="-190500" lvl="0" marL="228600" marR="0" rtl="0" algn="l">
              <a:spcBef>
                <a:spcPts val="400"/>
              </a:spcBef>
              <a:spcAft>
                <a:spcPts val="0"/>
              </a:spcAft>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Professional hobbyist  in lock picking and physical security</a:t>
            </a:r>
          </a:p>
          <a:p>
            <a:pPr indent="-190500" lvl="0" marL="228600" marR="0" rtl="0" algn="l">
              <a:spcBef>
                <a:spcPts val="400"/>
              </a:spcBef>
              <a:spcAft>
                <a:spcPts val="0"/>
              </a:spcAft>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Loves long walks barefoot on the beach</a:t>
            </a:r>
          </a:p>
          <a:p>
            <a:pPr indent="-190500" lvl="0" marL="228600" marR="0" rtl="0" algn="l">
              <a:spcBef>
                <a:spcPts val="400"/>
              </a:spcBef>
              <a:spcAft>
                <a:spcPts val="0"/>
              </a:spcAft>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@geekevolved</a:t>
            </a:r>
          </a:p>
          <a:p>
            <a:pPr indent="-190500" lvl="0" marL="228600" marR="0" rtl="0" algn="l">
              <a:spcBef>
                <a:spcPts val="400"/>
              </a:spcBef>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http://disillusion.us</a:t>
            </a: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9" name="Shape 219"/>
        <p:cNvGrpSpPr/>
        <p:nvPr/>
      </p:nvGrpSpPr>
      <p:grpSpPr>
        <a:xfrm>
          <a:off x="0" y="0"/>
          <a:ext cx="0" cy="0"/>
          <a:chOff x="0" y="0"/>
          <a:chExt cx="0" cy="0"/>
        </a:xfrm>
      </p:grpSpPr>
      <p:sp>
        <p:nvSpPr>
          <p:cNvPr id="220" name="Shape 220"/>
          <p:cNvSpPr txBox="1"/>
          <p:nvPr>
            <p:ph type="title"/>
          </p:nvPr>
        </p:nvSpPr>
        <p:spPr>
          <a:xfrm>
            <a:off x="655637" y="11723"/>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Bump Keys</a:t>
            </a:r>
          </a:p>
        </p:txBody>
      </p:sp>
      <p:grpSp>
        <p:nvGrpSpPr>
          <p:cNvPr id="221" name="Shape 221"/>
          <p:cNvGrpSpPr/>
          <p:nvPr/>
        </p:nvGrpSpPr>
        <p:grpSpPr>
          <a:xfrm>
            <a:off x="76862" y="1371351"/>
            <a:ext cx="8915399" cy="5154611"/>
            <a:chOff x="-98" y="476"/>
            <a:chExt cx="5758" cy="3342"/>
          </a:xfrm>
        </p:grpSpPr>
        <p:pic>
          <p:nvPicPr>
            <p:cNvPr id="222" name="Shape 222"/>
            <p:cNvPicPr preferRelativeResize="0"/>
            <p:nvPr/>
          </p:nvPicPr>
          <p:blipFill rotWithShape="1">
            <a:blip r:embed="rId3">
              <a:alphaModFix/>
            </a:blip>
            <a:srcRect b="0" l="0" r="0" t="0"/>
            <a:stretch/>
          </p:blipFill>
          <p:spPr>
            <a:xfrm>
              <a:off x="-98" y="476"/>
              <a:ext cx="5758" cy="3342"/>
            </a:xfrm>
            <a:prstGeom prst="rect">
              <a:avLst/>
            </a:prstGeom>
            <a:noFill/>
            <a:ln>
              <a:noFill/>
            </a:ln>
          </p:spPr>
        </p:pic>
        <p:sp>
          <p:nvSpPr>
            <p:cNvPr id="223" name="Shape 223"/>
            <p:cNvSpPr/>
            <p:nvPr/>
          </p:nvSpPr>
          <p:spPr>
            <a:xfrm>
              <a:off x="27" y="576"/>
              <a:ext cx="383" cy="383"/>
            </a:xfrm>
            <a:prstGeom prst="rect">
              <a:avLst/>
            </a:prstGeom>
            <a:solidFill>
              <a:schemeClr val="dk1"/>
            </a:solidFill>
            <a:ln>
              <a:noFill/>
            </a:ln>
          </p:spPr>
          <p:txBody>
            <a:bodyPr anchorCtr="0" anchor="ctr" bIns="45700" lIns="91425" rIns="91425" tIns="45700">
              <a:noAutofit/>
            </a:bodyPr>
            <a:lstStyle/>
            <a:p>
              <a:pPr indent="0" lvl="0" marL="0" marR="0" rtl="0" algn="l">
                <a:spcBef>
                  <a:spcPts val="0"/>
                </a:spcBef>
                <a:buNone/>
              </a:pPr>
              <a:r>
                <a:t/>
              </a:r>
              <a:endParaRPr sz="1800">
                <a:solidFill>
                  <a:schemeClr val="lt1"/>
                </a:solidFill>
                <a:latin typeface="Arial"/>
                <a:ea typeface="Arial"/>
                <a:cs typeface="Arial"/>
                <a:sym typeface="Arial"/>
              </a:endParaRPr>
            </a:p>
          </p:txBody>
        </p:sp>
      </p:gr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0" name="Shape 230"/>
        <p:cNvGrpSpPr/>
        <p:nvPr/>
      </p:nvGrpSpPr>
      <p:grpSpPr>
        <a:xfrm>
          <a:off x="0" y="0"/>
          <a:ext cx="0" cy="0"/>
          <a:chOff x="0" y="0"/>
          <a:chExt cx="0" cy="0"/>
        </a:xfrm>
      </p:grpSpPr>
      <p:sp>
        <p:nvSpPr>
          <p:cNvPr id="231" name="Shape 231"/>
          <p:cNvSpPr txBox="1"/>
          <p:nvPr>
            <p:ph type="title"/>
          </p:nvPr>
        </p:nvSpPr>
        <p:spPr>
          <a:xfrm>
            <a:off x="0" y="304800"/>
            <a:ext cx="8534399"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Pick gun</a:t>
            </a:r>
          </a:p>
        </p:txBody>
      </p:sp>
      <p:sp>
        <p:nvSpPr>
          <p:cNvPr id="232" name="Shape 232"/>
          <p:cNvSpPr txBox="1"/>
          <p:nvPr>
            <p:ph idx="1" type="body"/>
          </p:nvPr>
        </p:nvSpPr>
        <p:spPr>
          <a:xfrm>
            <a:off x="381000" y="2133600"/>
            <a:ext cx="8153399" cy="2362200"/>
          </a:xfrm>
          <a:prstGeom prst="rect">
            <a:avLst/>
          </a:prstGeom>
          <a:noFill/>
          <a:ln>
            <a:noFill/>
          </a:ln>
        </p:spPr>
        <p:txBody>
          <a:bodyPr anchorCtr="0" anchor="t" bIns="45700" lIns="91425" rIns="91425" tIns="45700">
            <a:noAutofit/>
          </a:bodyPr>
          <a:lstStyle/>
          <a:p>
            <a:pPr indent="-7619" lvl="0" marL="45720" marR="0" rtl="0" algn="l">
              <a:spcBef>
                <a:spcPts val="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p:txBody>
      </p:sp>
      <p:pic>
        <p:nvPicPr>
          <p:cNvPr id="233" name="Shape 233"/>
          <p:cNvPicPr preferRelativeResize="0"/>
          <p:nvPr/>
        </p:nvPicPr>
        <p:blipFill rotWithShape="1">
          <a:blip r:embed="rId3">
            <a:alphaModFix/>
          </a:blip>
          <a:srcRect b="0" l="0" r="0" t="0"/>
          <a:stretch/>
        </p:blipFill>
        <p:spPr>
          <a:xfrm>
            <a:off x="0" y="1371600"/>
            <a:ext cx="9144000" cy="5486399"/>
          </a:xfrm>
          <a:prstGeom prst="rect">
            <a:avLst/>
          </a:prstGeom>
          <a:noFill/>
          <a:ln>
            <a:noFill/>
          </a:ln>
        </p:spPr>
      </p:pic>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0" name="Shape 240"/>
        <p:cNvGrpSpPr/>
        <p:nvPr/>
      </p:nvGrpSpPr>
      <p:grpSpPr>
        <a:xfrm>
          <a:off x="0" y="0"/>
          <a:ext cx="0" cy="0"/>
          <a:chOff x="0" y="0"/>
          <a:chExt cx="0" cy="0"/>
        </a:xfrm>
      </p:grpSpPr>
      <p:sp>
        <p:nvSpPr>
          <p:cNvPr id="241" name="Shape 241"/>
          <p:cNvSpPr txBox="1"/>
          <p:nvPr>
            <p:ph type="title"/>
          </p:nvPr>
        </p:nvSpPr>
        <p:spPr>
          <a:xfrm>
            <a:off x="838200" y="4572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Now what?</a:t>
            </a:r>
          </a:p>
        </p:txBody>
      </p:sp>
      <p:sp>
        <p:nvSpPr>
          <p:cNvPr id="242" name="Shape 242"/>
          <p:cNvSpPr txBox="1"/>
          <p:nvPr>
            <p:ph idx="1" type="body"/>
          </p:nvPr>
        </p:nvSpPr>
        <p:spPr>
          <a:xfrm>
            <a:off x="914400" y="1828800"/>
            <a:ext cx="7315200" cy="4480560"/>
          </a:xfrm>
          <a:prstGeom prst="rect">
            <a:avLst/>
          </a:prstGeom>
          <a:noFill/>
          <a:ln>
            <a:noFill/>
          </a:ln>
        </p:spPr>
        <p:txBody>
          <a:bodyPr anchorCtr="0" anchor="t" bIns="45700" lIns="91425" rIns="91425" tIns="45700">
            <a:noAutofit/>
          </a:bodyPr>
          <a:lstStyle/>
          <a:p>
            <a:pPr indent="-7619" lvl="0" marL="45720" marR="0" rtl="0" algn="l">
              <a:spcBef>
                <a:spcPts val="0"/>
              </a:spcBef>
              <a:spcAft>
                <a:spcPts val="0"/>
              </a:spcAft>
              <a:buClr>
                <a:schemeClr val="lt2"/>
              </a:buClr>
              <a:buSzPct val="25000"/>
              <a:buFont typeface="Noto Sans Symbols"/>
              <a:buNone/>
            </a:pPr>
            <a:r>
              <a:rPr b="0" i="0" lang="en-US" sz="3200" u="none" cap="none" strike="noStrike">
                <a:solidFill>
                  <a:schemeClr val="lt1"/>
                </a:solidFill>
                <a:latin typeface="Arial"/>
                <a:ea typeface="Arial"/>
                <a:cs typeface="Arial"/>
                <a:sym typeface="Arial"/>
              </a:rPr>
              <a:t>So this is your basic lock, but what else is there?</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6" name="Shape 246"/>
        <p:cNvGrpSpPr/>
        <p:nvPr/>
      </p:nvGrpSpPr>
      <p:grpSpPr>
        <a:xfrm>
          <a:off x="0" y="0"/>
          <a:ext cx="0" cy="0"/>
          <a:chOff x="0" y="0"/>
          <a:chExt cx="0" cy="0"/>
        </a:xfrm>
      </p:grpSpPr>
      <p:sp>
        <p:nvSpPr>
          <p:cNvPr id="247" name="Shape 247"/>
          <p:cNvSpPr txBox="1"/>
          <p:nvPr>
            <p:ph type="title"/>
          </p:nvPr>
        </p:nvSpPr>
        <p:spPr>
          <a:xfrm>
            <a:off x="685800" y="2286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Wafer Locks</a:t>
            </a:r>
          </a:p>
        </p:txBody>
      </p:sp>
      <p:sp>
        <p:nvSpPr>
          <p:cNvPr id="248" name="Shape 248"/>
          <p:cNvSpPr txBox="1"/>
          <p:nvPr>
            <p:ph idx="1" type="body"/>
          </p:nvPr>
        </p:nvSpPr>
        <p:spPr>
          <a:xfrm>
            <a:off x="0" y="1447800"/>
            <a:ext cx="9144000" cy="1447799"/>
          </a:xfrm>
          <a:prstGeom prst="rect">
            <a:avLst/>
          </a:prstGeom>
          <a:noFill/>
          <a:ln>
            <a:noFill/>
          </a:ln>
        </p:spPr>
        <p:txBody>
          <a:bodyPr anchorCtr="0" anchor="t" bIns="45700" lIns="91425" rIns="91425" tIns="45700">
            <a:noAutofit/>
          </a:bodyPr>
          <a:lstStyle/>
          <a:p>
            <a:pPr indent="-7619" lvl="0" marL="45720" marR="0" rtl="0" algn="l">
              <a:spcBef>
                <a:spcPts val="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These types of locks are typically found on office desks or filing cabinets. They are also found in your car locks and ignition. However, they are low security locks. Cars are easy to pick into, however, these locks are also easy to break, so it’s hard to practice.</a:t>
            </a:r>
          </a:p>
        </p:txBody>
      </p:sp>
      <p:pic>
        <p:nvPicPr>
          <p:cNvPr id="249" name="Shape 249"/>
          <p:cNvPicPr preferRelativeResize="0"/>
          <p:nvPr/>
        </p:nvPicPr>
        <p:blipFill rotWithShape="1">
          <a:blip r:embed="rId3">
            <a:alphaModFix/>
          </a:blip>
          <a:srcRect b="0" l="0" r="0" t="0"/>
          <a:stretch/>
        </p:blipFill>
        <p:spPr>
          <a:xfrm>
            <a:off x="228600" y="2971800"/>
            <a:ext cx="1522638" cy="3429000"/>
          </a:xfrm>
          <a:prstGeom prst="rect">
            <a:avLst/>
          </a:prstGeom>
          <a:noFill/>
          <a:ln>
            <a:noFill/>
          </a:ln>
        </p:spPr>
      </p:pic>
      <p:pic>
        <p:nvPicPr>
          <p:cNvPr id="250" name="Shape 250"/>
          <p:cNvPicPr preferRelativeResize="0"/>
          <p:nvPr/>
        </p:nvPicPr>
        <p:blipFill rotWithShape="1">
          <a:blip r:embed="rId4">
            <a:alphaModFix/>
          </a:blip>
          <a:srcRect b="0" l="0" r="0" t="0"/>
          <a:stretch/>
        </p:blipFill>
        <p:spPr>
          <a:xfrm>
            <a:off x="2286000" y="3042442"/>
            <a:ext cx="3279775" cy="3287713"/>
          </a:xfrm>
          <a:prstGeom prst="rect">
            <a:avLst/>
          </a:prstGeom>
          <a:noFill/>
          <a:ln>
            <a:noFill/>
          </a:ln>
        </p:spPr>
      </p:pic>
      <p:pic>
        <p:nvPicPr>
          <p:cNvPr id="251" name="Shape 251"/>
          <p:cNvPicPr preferRelativeResize="0"/>
          <p:nvPr/>
        </p:nvPicPr>
        <p:blipFill rotWithShape="1">
          <a:blip r:embed="rId5">
            <a:alphaModFix/>
          </a:blip>
          <a:srcRect b="0" l="0" r="0" t="0"/>
          <a:stretch/>
        </p:blipFill>
        <p:spPr>
          <a:xfrm>
            <a:off x="5791200" y="3257549"/>
            <a:ext cx="3162300" cy="2857499"/>
          </a:xfrm>
          <a:prstGeom prst="rect">
            <a:avLst/>
          </a:prstGeom>
          <a:noFill/>
          <a:ln>
            <a:noFill/>
          </a:ln>
        </p:spPr>
      </p:pic>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5" name="Shape 255"/>
        <p:cNvGrpSpPr/>
        <p:nvPr/>
      </p:nvGrpSpPr>
      <p:grpSpPr>
        <a:xfrm>
          <a:off x="0" y="0"/>
          <a:ext cx="0" cy="0"/>
          <a:chOff x="0" y="0"/>
          <a:chExt cx="0" cy="0"/>
        </a:xfrm>
      </p:grpSpPr>
      <p:sp>
        <p:nvSpPr>
          <p:cNvPr id="256" name="Shape 256"/>
          <p:cNvSpPr txBox="1"/>
          <p:nvPr>
            <p:ph type="title"/>
          </p:nvPr>
        </p:nvSpPr>
        <p:spPr>
          <a:xfrm>
            <a:off x="685800" y="2286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Wafer Locks in Action	</a:t>
            </a:r>
          </a:p>
        </p:txBody>
      </p:sp>
      <p:pic>
        <p:nvPicPr>
          <p:cNvPr id="257" name="Shape 257"/>
          <p:cNvPicPr preferRelativeResize="0"/>
          <p:nvPr/>
        </p:nvPicPr>
        <p:blipFill rotWithShape="1">
          <a:blip r:embed="rId3">
            <a:alphaModFix/>
          </a:blip>
          <a:srcRect b="0" l="0" r="0" t="0"/>
          <a:stretch/>
        </p:blipFill>
        <p:spPr>
          <a:xfrm>
            <a:off x="2514600" y="1512887"/>
            <a:ext cx="4589463" cy="5345111"/>
          </a:xfrm>
          <a:prstGeom prst="rect">
            <a:avLst/>
          </a:prstGeom>
          <a:noFill/>
          <a:ln>
            <a:noFill/>
          </a:ln>
        </p:spPr>
      </p:pic>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1" name="Shape 261"/>
        <p:cNvGrpSpPr/>
        <p:nvPr/>
      </p:nvGrpSpPr>
      <p:grpSpPr>
        <a:xfrm>
          <a:off x="0" y="0"/>
          <a:ext cx="0" cy="0"/>
          <a:chOff x="0" y="0"/>
          <a:chExt cx="0" cy="0"/>
        </a:xfrm>
      </p:grpSpPr>
      <p:sp>
        <p:nvSpPr>
          <p:cNvPr id="262" name="Shape 262"/>
          <p:cNvSpPr txBox="1"/>
          <p:nvPr>
            <p:ph type="title"/>
          </p:nvPr>
        </p:nvSpPr>
        <p:spPr>
          <a:xfrm>
            <a:off x="685800" y="2286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How do I do this?	</a:t>
            </a:r>
          </a:p>
        </p:txBody>
      </p:sp>
      <p:sp>
        <p:nvSpPr>
          <p:cNvPr id="263" name="Shape 263"/>
          <p:cNvSpPr txBox="1"/>
          <p:nvPr/>
        </p:nvSpPr>
        <p:spPr>
          <a:xfrm>
            <a:off x="0" y="1828800"/>
            <a:ext cx="9067799" cy="923329"/>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Picking simple wafer locks work in the same way that pin tumblers do, except ridiculously. You apply tension on the lock, and you push each wafer into the center position as seen on the previous animation.</a:t>
            </a: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7" name="Shape 267"/>
        <p:cNvGrpSpPr/>
        <p:nvPr/>
      </p:nvGrpSpPr>
      <p:grpSpPr>
        <a:xfrm>
          <a:off x="0" y="0"/>
          <a:ext cx="0" cy="0"/>
          <a:chOff x="0" y="0"/>
          <a:chExt cx="0" cy="0"/>
        </a:xfrm>
      </p:grpSpPr>
      <p:sp>
        <p:nvSpPr>
          <p:cNvPr id="268" name="Shape 268"/>
          <p:cNvSpPr txBox="1"/>
          <p:nvPr>
            <p:ph type="title"/>
          </p:nvPr>
        </p:nvSpPr>
        <p:spPr>
          <a:xfrm>
            <a:off x="685800" y="2286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Warded Locks</a:t>
            </a:r>
          </a:p>
        </p:txBody>
      </p:sp>
      <p:sp>
        <p:nvSpPr>
          <p:cNvPr id="269" name="Shape 269"/>
          <p:cNvSpPr txBox="1"/>
          <p:nvPr>
            <p:ph idx="1" type="body"/>
          </p:nvPr>
        </p:nvSpPr>
        <p:spPr>
          <a:xfrm>
            <a:off x="0" y="1447800"/>
            <a:ext cx="9144000" cy="2438399"/>
          </a:xfrm>
          <a:prstGeom prst="rect">
            <a:avLst/>
          </a:prstGeom>
          <a:noFill/>
          <a:ln>
            <a:noFill/>
          </a:ln>
        </p:spPr>
        <p:txBody>
          <a:bodyPr anchorCtr="0" anchor="t" bIns="45700" lIns="91425" rIns="91425" tIns="45700">
            <a:noAutofit/>
          </a:bodyPr>
          <a:lstStyle/>
          <a:p>
            <a:pPr indent="-7619" lvl="0" marL="45720" marR="0" rtl="0" algn="l">
              <a:spcBef>
                <a:spcPts val="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Warded locks are an older design of a lock. They are incredibly simple to open. The goal was that there would be wards that would block the unlocking mechanism from being picked. However, you can make a warded lockpick out of a warded key, and that’s where the term “skeleton key” originally came from.</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I have a few out on the table if you want to play with them. These can be opened very easily with a hook pick in a matter of seconds.</a:t>
            </a:r>
          </a:p>
        </p:txBody>
      </p:sp>
      <p:pic>
        <p:nvPicPr>
          <p:cNvPr id="270" name="Shape 270"/>
          <p:cNvPicPr preferRelativeResize="0"/>
          <p:nvPr/>
        </p:nvPicPr>
        <p:blipFill rotWithShape="1">
          <a:blip r:embed="rId3">
            <a:alphaModFix/>
          </a:blip>
          <a:srcRect b="0" l="0" r="0" t="0"/>
          <a:stretch/>
        </p:blipFill>
        <p:spPr>
          <a:xfrm>
            <a:off x="2286000" y="3765012"/>
            <a:ext cx="3962399" cy="2979421"/>
          </a:xfrm>
          <a:prstGeom prst="rect">
            <a:avLst/>
          </a:prstGeom>
          <a:noFill/>
          <a:ln>
            <a:noFill/>
          </a:ln>
        </p:spPr>
      </p:pic>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4" name="Shape 274"/>
        <p:cNvGrpSpPr/>
        <p:nvPr/>
      </p:nvGrpSpPr>
      <p:grpSpPr>
        <a:xfrm>
          <a:off x="0" y="0"/>
          <a:ext cx="0" cy="0"/>
          <a:chOff x="0" y="0"/>
          <a:chExt cx="0" cy="0"/>
        </a:xfrm>
      </p:grpSpPr>
      <p:sp>
        <p:nvSpPr>
          <p:cNvPr id="275" name="Shape 275"/>
          <p:cNvSpPr txBox="1"/>
          <p:nvPr>
            <p:ph type="title"/>
          </p:nvPr>
        </p:nvSpPr>
        <p:spPr>
          <a:xfrm>
            <a:off x="685800" y="2286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Security pins</a:t>
            </a:r>
          </a:p>
        </p:txBody>
      </p:sp>
      <p:sp>
        <p:nvSpPr>
          <p:cNvPr id="276" name="Shape 276"/>
          <p:cNvSpPr txBox="1"/>
          <p:nvPr>
            <p:ph idx="1" type="body"/>
          </p:nvPr>
        </p:nvSpPr>
        <p:spPr>
          <a:xfrm>
            <a:off x="0" y="1447800"/>
            <a:ext cx="9144000" cy="1371598"/>
          </a:xfrm>
          <a:prstGeom prst="rect">
            <a:avLst/>
          </a:prstGeom>
          <a:noFill/>
          <a:ln>
            <a:noFill/>
          </a:ln>
        </p:spPr>
        <p:txBody>
          <a:bodyPr anchorCtr="0" anchor="t" bIns="45700" lIns="91425" rIns="91425" tIns="45700">
            <a:noAutofit/>
          </a:bodyPr>
          <a:lstStyle/>
          <a:p>
            <a:pPr indent="-7619" lvl="0" marL="45720" marR="0" rtl="0" algn="l">
              <a:spcBef>
                <a:spcPts val="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Now that we’ve gone over most of the basic lock types and how to open t hem, we’re going to revisit the pin tumbler and some of the security pins that are put into place to make it more difficult to pick them</a:t>
            </a:r>
          </a:p>
        </p:txBody>
      </p:sp>
      <p:pic>
        <p:nvPicPr>
          <p:cNvPr id="277" name="Shape 277"/>
          <p:cNvPicPr preferRelativeResize="0"/>
          <p:nvPr/>
        </p:nvPicPr>
        <p:blipFill rotWithShape="1">
          <a:blip r:embed="rId3">
            <a:alphaModFix/>
          </a:blip>
          <a:srcRect b="0" l="0" r="0" t="0"/>
          <a:stretch/>
        </p:blipFill>
        <p:spPr>
          <a:xfrm>
            <a:off x="2819400" y="2590800"/>
            <a:ext cx="2971799" cy="1927342"/>
          </a:xfrm>
          <a:prstGeom prst="rect">
            <a:avLst/>
          </a:prstGeom>
          <a:noFill/>
          <a:ln>
            <a:noFill/>
          </a:ln>
        </p:spPr>
      </p:pic>
      <p:pic>
        <p:nvPicPr>
          <p:cNvPr id="278" name="Shape 278"/>
          <p:cNvPicPr preferRelativeResize="0"/>
          <p:nvPr/>
        </p:nvPicPr>
        <p:blipFill rotWithShape="1">
          <a:blip r:embed="rId4">
            <a:alphaModFix/>
          </a:blip>
          <a:srcRect b="0" l="0" r="0" t="0"/>
          <a:stretch/>
        </p:blipFill>
        <p:spPr>
          <a:xfrm>
            <a:off x="228600" y="2590800"/>
            <a:ext cx="2209799" cy="4202496"/>
          </a:xfrm>
          <a:prstGeom prst="rect">
            <a:avLst/>
          </a:prstGeom>
          <a:noFill/>
          <a:ln>
            <a:noFill/>
          </a:ln>
        </p:spPr>
      </p:pic>
      <p:pic>
        <p:nvPicPr>
          <p:cNvPr id="279" name="Shape 279"/>
          <p:cNvPicPr preferRelativeResize="0"/>
          <p:nvPr/>
        </p:nvPicPr>
        <p:blipFill rotWithShape="1">
          <a:blip r:embed="rId5">
            <a:alphaModFix/>
          </a:blip>
          <a:srcRect b="0" l="0" r="0" t="0"/>
          <a:stretch/>
        </p:blipFill>
        <p:spPr>
          <a:xfrm>
            <a:off x="6629400" y="2590800"/>
            <a:ext cx="1955789" cy="4080520"/>
          </a:xfrm>
          <a:prstGeom prst="rect">
            <a:avLst/>
          </a:prstGeom>
          <a:noFill/>
          <a:ln>
            <a:noFill/>
          </a:ln>
        </p:spPr>
      </p:pic>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3" name="Shape 283"/>
        <p:cNvGrpSpPr/>
        <p:nvPr/>
      </p:nvGrpSpPr>
      <p:grpSpPr>
        <a:xfrm>
          <a:off x="0" y="0"/>
          <a:ext cx="0" cy="0"/>
          <a:chOff x="0" y="0"/>
          <a:chExt cx="0" cy="0"/>
        </a:xfrm>
      </p:grpSpPr>
      <p:sp>
        <p:nvSpPr>
          <p:cNvPr id="284" name="Shape 284"/>
          <p:cNvSpPr txBox="1"/>
          <p:nvPr>
            <p:ph type="title"/>
          </p:nvPr>
        </p:nvSpPr>
        <p:spPr>
          <a:xfrm>
            <a:off x="762000" y="3048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Spool Pin</a:t>
            </a:r>
          </a:p>
        </p:txBody>
      </p:sp>
      <p:sp>
        <p:nvSpPr>
          <p:cNvPr id="285" name="Shape 285"/>
          <p:cNvSpPr txBox="1"/>
          <p:nvPr>
            <p:ph idx="1" type="body"/>
          </p:nvPr>
        </p:nvSpPr>
        <p:spPr>
          <a:xfrm>
            <a:off x="228600" y="1524000"/>
            <a:ext cx="8686800" cy="838198"/>
          </a:xfrm>
          <a:prstGeom prst="rect">
            <a:avLst/>
          </a:prstGeom>
          <a:noFill/>
          <a:ln>
            <a:noFill/>
          </a:ln>
        </p:spPr>
        <p:txBody>
          <a:bodyPr anchorCtr="0" anchor="t" bIns="45700" lIns="91425" rIns="91425" tIns="45700">
            <a:noAutofit/>
          </a:bodyPr>
          <a:lstStyle/>
          <a:p>
            <a:pPr indent="-7619" lvl="0" marL="45720" marR="0" rtl="0" algn="l">
              <a:spcBef>
                <a:spcPts val="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Shaped like a spool. To bypass a lock with a spool pin, and any security pin, you need to be able to manage tension really well.</a:t>
            </a:r>
          </a:p>
        </p:txBody>
      </p:sp>
      <p:grpSp>
        <p:nvGrpSpPr>
          <p:cNvPr id="286" name="Shape 286"/>
          <p:cNvGrpSpPr/>
          <p:nvPr/>
        </p:nvGrpSpPr>
        <p:grpSpPr>
          <a:xfrm>
            <a:off x="533400" y="2428525"/>
            <a:ext cx="4268786" cy="4160836"/>
            <a:chOff x="1827213" y="868362"/>
            <a:chExt cx="5484812" cy="5484812"/>
          </a:xfrm>
        </p:grpSpPr>
        <p:pic>
          <p:nvPicPr>
            <p:cNvPr id="287" name="Shape 287"/>
            <p:cNvPicPr preferRelativeResize="0"/>
            <p:nvPr/>
          </p:nvPicPr>
          <p:blipFill rotWithShape="1">
            <a:blip r:embed="rId3">
              <a:alphaModFix/>
            </a:blip>
            <a:srcRect b="0" l="0" r="0" t="0"/>
            <a:stretch/>
          </p:blipFill>
          <p:spPr>
            <a:xfrm>
              <a:off x="1827213" y="868362"/>
              <a:ext cx="5484812" cy="5484812"/>
            </a:xfrm>
            <a:prstGeom prst="rect">
              <a:avLst/>
            </a:prstGeom>
            <a:noFill/>
            <a:ln>
              <a:noFill/>
            </a:ln>
          </p:spPr>
        </p:pic>
        <p:sp>
          <p:nvSpPr>
            <p:cNvPr id="288" name="Shape 288"/>
            <p:cNvSpPr/>
            <p:nvPr/>
          </p:nvSpPr>
          <p:spPr>
            <a:xfrm>
              <a:off x="6753225" y="5667375"/>
              <a:ext cx="533399" cy="609599"/>
            </a:xfrm>
            <a:prstGeom prst="rect">
              <a:avLst/>
            </a:prstGeom>
            <a:solidFill>
              <a:schemeClr val="dk1"/>
            </a:solidFill>
            <a:ln>
              <a:noFill/>
            </a:ln>
          </p:spPr>
          <p:txBody>
            <a:bodyPr anchorCtr="0" anchor="ctr" bIns="45700" lIns="91425" rIns="91425" tIns="45700">
              <a:noAutofit/>
            </a:bodyPr>
            <a:lstStyle/>
            <a:p>
              <a:pPr indent="0" lvl="0" marL="0" marR="0" rtl="0" algn="l">
                <a:spcBef>
                  <a:spcPts val="0"/>
                </a:spcBef>
                <a:buNone/>
              </a:pPr>
              <a:r>
                <a:t/>
              </a:r>
              <a:endParaRPr sz="1800">
                <a:solidFill>
                  <a:schemeClr val="lt1"/>
                </a:solidFill>
                <a:latin typeface="Arial"/>
                <a:ea typeface="Arial"/>
                <a:cs typeface="Arial"/>
                <a:sym typeface="Arial"/>
              </a:endParaRPr>
            </a:p>
          </p:txBody>
        </p:sp>
      </p:grpSp>
      <p:pic>
        <p:nvPicPr>
          <p:cNvPr id="289" name="Shape 289"/>
          <p:cNvPicPr preferRelativeResize="0"/>
          <p:nvPr/>
        </p:nvPicPr>
        <p:blipFill rotWithShape="1">
          <a:blip r:embed="rId4">
            <a:alphaModFix/>
          </a:blip>
          <a:srcRect b="0" l="0" r="0" t="0"/>
          <a:stretch/>
        </p:blipFill>
        <p:spPr>
          <a:xfrm>
            <a:off x="5943600" y="2451972"/>
            <a:ext cx="2209799" cy="4202496"/>
          </a:xfrm>
          <a:prstGeom prst="rect">
            <a:avLst/>
          </a:prstGeom>
          <a:noFill/>
          <a:ln>
            <a:noFill/>
          </a:ln>
        </p:spPr>
      </p:pic>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3" name="Shape 293"/>
        <p:cNvGrpSpPr/>
        <p:nvPr/>
      </p:nvGrpSpPr>
      <p:grpSpPr>
        <a:xfrm>
          <a:off x="0" y="0"/>
          <a:ext cx="0" cy="0"/>
          <a:chOff x="0" y="0"/>
          <a:chExt cx="0" cy="0"/>
        </a:xfrm>
      </p:grpSpPr>
      <p:sp>
        <p:nvSpPr>
          <p:cNvPr id="294" name="Shape 294"/>
          <p:cNvSpPr txBox="1"/>
          <p:nvPr>
            <p:ph type="title"/>
          </p:nvPr>
        </p:nvSpPr>
        <p:spPr>
          <a:xfrm>
            <a:off x="762000" y="3048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Mushroom Pin</a:t>
            </a:r>
          </a:p>
        </p:txBody>
      </p:sp>
      <p:sp>
        <p:nvSpPr>
          <p:cNvPr id="295" name="Shape 295"/>
          <p:cNvSpPr txBox="1"/>
          <p:nvPr>
            <p:ph idx="1" type="body"/>
          </p:nvPr>
        </p:nvSpPr>
        <p:spPr>
          <a:xfrm>
            <a:off x="228600" y="1524000"/>
            <a:ext cx="8686800" cy="838198"/>
          </a:xfrm>
          <a:prstGeom prst="rect">
            <a:avLst/>
          </a:prstGeom>
          <a:noFill/>
          <a:ln>
            <a:noFill/>
          </a:ln>
        </p:spPr>
        <p:txBody>
          <a:bodyPr anchorCtr="0" anchor="t" bIns="45700" lIns="91425" rIns="91425" tIns="45700">
            <a:noAutofit/>
          </a:bodyPr>
          <a:lstStyle/>
          <a:p>
            <a:pPr indent="-7619" lvl="0" marL="45720" marR="0" rtl="0" algn="l">
              <a:spcBef>
                <a:spcPts val="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Similar to a spool pin, but simplier.</a:t>
            </a:r>
          </a:p>
        </p:txBody>
      </p:sp>
      <p:pic>
        <p:nvPicPr>
          <p:cNvPr id="296" name="Shape 296"/>
          <p:cNvPicPr preferRelativeResize="0"/>
          <p:nvPr/>
        </p:nvPicPr>
        <p:blipFill rotWithShape="1">
          <a:blip r:embed="rId3">
            <a:alphaModFix/>
          </a:blip>
          <a:srcRect b="0" l="0" r="0" t="0"/>
          <a:stretch/>
        </p:blipFill>
        <p:spPr>
          <a:xfrm rot="-5400000">
            <a:off x="5203668" y="3418254"/>
            <a:ext cx="3777033" cy="2449571"/>
          </a:xfrm>
          <a:prstGeom prst="rect">
            <a:avLst/>
          </a:prstGeom>
          <a:noFill/>
          <a:ln>
            <a:noFill/>
          </a:ln>
        </p:spPr>
      </p:pic>
      <p:grpSp>
        <p:nvGrpSpPr>
          <p:cNvPr id="297" name="Shape 297"/>
          <p:cNvGrpSpPr/>
          <p:nvPr/>
        </p:nvGrpSpPr>
        <p:grpSpPr>
          <a:xfrm>
            <a:off x="325271" y="2133599"/>
            <a:ext cx="4645025" cy="4570412"/>
            <a:chOff x="1827213" y="868362"/>
            <a:chExt cx="5484812" cy="5484812"/>
          </a:xfrm>
        </p:grpSpPr>
        <p:pic>
          <p:nvPicPr>
            <p:cNvPr id="298" name="Shape 298"/>
            <p:cNvPicPr preferRelativeResize="0"/>
            <p:nvPr/>
          </p:nvPicPr>
          <p:blipFill rotWithShape="1">
            <a:blip r:embed="rId4">
              <a:alphaModFix/>
            </a:blip>
            <a:srcRect b="0" l="0" r="0" t="0"/>
            <a:stretch/>
          </p:blipFill>
          <p:spPr>
            <a:xfrm>
              <a:off x="1827213" y="868362"/>
              <a:ext cx="5484812" cy="5484812"/>
            </a:xfrm>
            <a:prstGeom prst="rect">
              <a:avLst/>
            </a:prstGeom>
            <a:noFill/>
            <a:ln>
              <a:noFill/>
            </a:ln>
          </p:spPr>
        </p:pic>
        <p:sp>
          <p:nvSpPr>
            <p:cNvPr id="299" name="Shape 299"/>
            <p:cNvSpPr/>
            <p:nvPr/>
          </p:nvSpPr>
          <p:spPr>
            <a:xfrm>
              <a:off x="6753225" y="5667375"/>
              <a:ext cx="533399" cy="609599"/>
            </a:xfrm>
            <a:prstGeom prst="rect">
              <a:avLst/>
            </a:prstGeom>
            <a:solidFill>
              <a:schemeClr val="dk1"/>
            </a:solidFill>
            <a:ln>
              <a:noFill/>
            </a:ln>
          </p:spPr>
          <p:txBody>
            <a:bodyPr anchorCtr="0" anchor="ctr" bIns="45700" lIns="91425" rIns="91425" tIns="45700">
              <a:noAutofit/>
            </a:bodyPr>
            <a:lstStyle/>
            <a:p>
              <a:pPr indent="0" lvl="0" marL="0" marR="0" rtl="0" algn="l">
                <a:spcBef>
                  <a:spcPts val="0"/>
                </a:spcBef>
                <a:buNone/>
              </a:pPr>
              <a:r>
                <a:t/>
              </a:r>
              <a:endParaRPr sz="1800">
                <a:solidFill>
                  <a:schemeClr val="lt1"/>
                </a:solidFill>
                <a:latin typeface="Arial"/>
                <a:ea typeface="Arial"/>
                <a:cs typeface="Arial"/>
                <a:sym typeface="Arial"/>
              </a:endParaRPr>
            </a:p>
          </p:txBody>
        </p:sp>
      </p:gr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 name="Shape 69"/>
        <p:cNvGrpSpPr/>
        <p:nvPr/>
      </p:nvGrpSpPr>
      <p:grpSpPr>
        <a:xfrm>
          <a:off x="0" y="0"/>
          <a:ext cx="0" cy="0"/>
          <a:chOff x="0" y="0"/>
          <a:chExt cx="0" cy="0"/>
        </a:xfrm>
      </p:grpSpPr>
      <p:sp>
        <p:nvSpPr>
          <p:cNvPr id="70" name="Shape 70"/>
          <p:cNvSpPr txBox="1"/>
          <p:nvPr>
            <p:ph type="title"/>
          </p:nvPr>
        </p:nvSpPr>
        <p:spPr>
          <a:xfrm>
            <a:off x="914400" y="652915"/>
            <a:ext cx="7315200" cy="1154099"/>
          </a:xfrm>
          <a:prstGeom prst="rect">
            <a:avLst/>
          </a:prstGeom>
        </p:spPr>
        <p:txBody>
          <a:bodyPr anchorCtr="0" anchor="b" bIns="91425" lIns="91425" rIns="91425" tIns="91425">
            <a:noAutofit/>
          </a:bodyPr>
          <a:lstStyle/>
          <a:p>
            <a:pPr lvl="0">
              <a:spcBef>
                <a:spcPts val="0"/>
              </a:spcBef>
              <a:buNone/>
            </a:pPr>
            <a:r>
              <a:rPr lang="en-US"/>
              <a:t>Ancient Egyptians Invented Modern Lock Design</a:t>
            </a:r>
          </a:p>
        </p:txBody>
      </p:sp>
      <p:pic>
        <p:nvPicPr>
          <p:cNvPr id="71" name="Shape 71"/>
          <p:cNvPicPr preferRelativeResize="0"/>
          <p:nvPr/>
        </p:nvPicPr>
        <p:blipFill>
          <a:blip r:embed="rId3">
            <a:alphaModFix/>
          </a:blip>
          <a:stretch>
            <a:fillRect/>
          </a:stretch>
        </p:blipFill>
        <p:spPr>
          <a:xfrm>
            <a:off x="2325350" y="3104100"/>
            <a:ext cx="4171950" cy="3228975"/>
          </a:xfrm>
          <a:prstGeom prst="rect">
            <a:avLst/>
          </a:prstGeom>
          <a:noFill/>
          <a:ln>
            <a:noFill/>
          </a:ln>
        </p:spPr>
      </p:pic>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3" name="Shape 303"/>
        <p:cNvGrpSpPr/>
        <p:nvPr/>
      </p:nvGrpSpPr>
      <p:grpSpPr>
        <a:xfrm>
          <a:off x="0" y="0"/>
          <a:ext cx="0" cy="0"/>
          <a:chOff x="0" y="0"/>
          <a:chExt cx="0" cy="0"/>
        </a:xfrm>
      </p:grpSpPr>
      <p:sp>
        <p:nvSpPr>
          <p:cNvPr id="304" name="Shape 304"/>
          <p:cNvSpPr txBox="1"/>
          <p:nvPr>
            <p:ph type="title"/>
          </p:nvPr>
        </p:nvSpPr>
        <p:spPr>
          <a:xfrm>
            <a:off x="762000" y="3048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Serrated pin</a:t>
            </a:r>
          </a:p>
        </p:txBody>
      </p:sp>
      <p:sp>
        <p:nvSpPr>
          <p:cNvPr id="305" name="Shape 305"/>
          <p:cNvSpPr txBox="1"/>
          <p:nvPr>
            <p:ph idx="1" type="body"/>
          </p:nvPr>
        </p:nvSpPr>
        <p:spPr>
          <a:xfrm>
            <a:off x="228600" y="1524000"/>
            <a:ext cx="8686800" cy="1066799"/>
          </a:xfrm>
          <a:prstGeom prst="rect">
            <a:avLst/>
          </a:prstGeom>
          <a:noFill/>
          <a:ln>
            <a:noFill/>
          </a:ln>
        </p:spPr>
        <p:txBody>
          <a:bodyPr anchorCtr="0" anchor="t" bIns="45700" lIns="91425" rIns="91425" tIns="45700">
            <a:noAutofit/>
          </a:bodyPr>
          <a:lstStyle/>
          <a:p>
            <a:pPr indent="-7619" lvl="0" marL="45720" marR="0" rtl="0" algn="l">
              <a:spcBef>
                <a:spcPts val="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This is defeated the same way as the last two, but requires a lot more time and patience. The picture shown is one configuration of serrated pins. I unfortunately do not have an animation of this, just a still picture.</a:t>
            </a:r>
          </a:p>
        </p:txBody>
      </p:sp>
      <p:pic>
        <p:nvPicPr>
          <p:cNvPr id="306" name="Shape 306"/>
          <p:cNvPicPr preferRelativeResize="0"/>
          <p:nvPr/>
        </p:nvPicPr>
        <p:blipFill rotWithShape="1">
          <a:blip r:embed="rId3">
            <a:alphaModFix/>
          </a:blip>
          <a:srcRect b="0" l="0" r="0" t="0"/>
          <a:stretch/>
        </p:blipFill>
        <p:spPr>
          <a:xfrm>
            <a:off x="6629400" y="2777480"/>
            <a:ext cx="1955789" cy="4080520"/>
          </a:xfrm>
          <a:prstGeom prst="rect">
            <a:avLst/>
          </a:prstGeom>
          <a:noFill/>
          <a:ln>
            <a:noFill/>
          </a:ln>
        </p:spPr>
      </p:pic>
      <p:pic>
        <p:nvPicPr>
          <p:cNvPr id="307" name="Shape 307"/>
          <p:cNvPicPr preferRelativeResize="0"/>
          <p:nvPr/>
        </p:nvPicPr>
        <p:blipFill rotWithShape="1">
          <a:blip r:embed="rId4">
            <a:alphaModFix/>
          </a:blip>
          <a:srcRect b="0" l="0" r="0" t="0"/>
          <a:stretch/>
        </p:blipFill>
        <p:spPr>
          <a:xfrm>
            <a:off x="838200" y="3095619"/>
            <a:ext cx="3762380" cy="3762380"/>
          </a:xfrm>
          <a:prstGeom prst="rect">
            <a:avLst/>
          </a:prstGeom>
          <a:noFill/>
          <a:ln>
            <a:noFill/>
          </a:ln>
        </p:spPr>
      </p:pic>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1" name="Shape 311"/>
        <p:cNvGrpSpPr/>
        <p:nvPr/>
      </p:nvGrpSpPr>
      <p:grpSpPr>
        <a:xfrm>
          <a:off x="0" y="0"/>
          <a:ext cx="0" cy="0"/>
          <a:chOff x="0" y="0"/>
          <a:chExt cx="0" cy="0"/>
        </a:xfrm>
      </p:grpSpPr>
      <p:sp>
        <p:nvSpPr>
          <p:cNvPr id="312" name="Shape 312"/>
          <p:cNvSpPr txBox="1"/>
          <p:nvPr>
            <p:ph type="title"/>
          </p:nvPr>
        </p:nvSpPr>
        <p:spPr>
          <a:xfrm>
            <a:off x="762000" y="3048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Or some combination</a:t>
            </a:r>
          </a:p>
        </p:txBody>
      </p:sp>
      <p:pic>
        <p:nvPicPr>
          <p:cNvPr id="313" name="Shape 313"/>
          <p:cNvPicPr preferRelativeResize="0"/>
          <p:nvPr/>
        </p:nvPicPr>
        <p:blipFill rotWithShape="1">
          <a:blip r:embed="rId3">
            <a:alphaModFix/>
          </a:blip>
          <a:srcRect b="0" l="0" r="0" t="0"/>
          <a:stretch/>
        </p:blipFill>
        <p:spPr>
          <a:xfrm>
            <a:off x="1066800" y="1600200"/>
            <a:ext cx="6603999" cy="4953000"/>
          </a:xfrm>
          <a:prstGeom prst="rect">
            <a:avLst/>
          </a:prstGeom>
          <a:noFill/>
          <a:ln>
            <a:noFill/>
          </a:ln>
        </p:spPr>
      </p:pic>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7" name="Shape 317"/>
        <p:cNvGrpSpPr/>
        <p:nvPr/>
      </p:nvGrpSpPr>
      <p:grpSpPr>
        <a:xfrm>
          <a:off x="0" y="0"/>
          <a:ext cx="0" cy="0"/>
          <a:chOff x="0" y="0"/>
          <a:chExt cx="0" cy="0"/>
        </a:xfrm>
      </p:grpSpPr>
      <p:sp>
        <p:nvSpPr>
          <p:cNvPr id="318" name="Shape 318"/>
          <p:cNvSpPr txBox="1"/>
          <p:nvPr>
            <p:ph type="title"/>
          </p:nvPr>
        </p:nvSpPr>
        <p:spPr>
          <a:xfrm>
            <a:off x="762000" y="3048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Biaxial locks	</a:t>
            </a:r>
          </a:p>
        </p:txBody>
      </p:sp>
      <p:pic>
        <p:nvPicPr>
          <p:cNvPr id="319" name="Shape 319"/>
          <p:cNvPicPr preferRelativeResize="0"/>
          <p:nvPr/>
        </p:nvPicPr>
        <p:blipFill rotWithShape="1">
          <a:blip r:embed="rId3">
            <a:alphaModFix/>
          </a:blip>
          <a:srcRect b="0" l="0" r="0" t="0"/>
          <a:stretch/>
        </p:blipFill>
        <p:spPr>
          <a:xfrm>
            <a:off x="152400" y="1447800"/>
            <a:ext cx="6370820" cy="3886200"/>
          </a:xfrm>
          <a:prstGeom prst="rect">
            <a:avLst/>
          </a:prstGeom>
          <a:noFill/>
          <a:ln>
            <a:noFill/>
          </a:ln>
        </p:spPr>
      </p:pic>
      <p:pic>
        <p:nvPicPr>
          <p:cNvPr id="320" name="Shape 320"/>
          <p:cNvPicPr preferRelativeResize="0"/>
          <p:nvPr/>
        </p:nvPicPr>
        <p:blipFill rotWithShape="1">
          <a:blip r:embed="rId4">
            <a:alphaModFix/>
          </a:blip>
          <a:srcRect b="0" l="0" r="0" t="0"/>
          <a:stretch/>
        </p:blipFill>
        <p:spPr>
          <a:xfrm>
            <a:off x="6553200" y="1447800"/>
            <a:ext cx="2529526" cy="3048000"/>
          </a:xfrm>
          <a:prstGeom prst="rect">
            <a:avLst/>
          </a:prstGeom>
          <a:noFill/>
          <a:ln>
            <a:noFill/>
          </a:ln>
        </p:spPr>
      </p:pic>
      <p:pic>
        <p:nvPicPr>
          <p:cNvPr id="321" name="Shape 321"/>
          <p:cNvPicPr preferRelativeResize="0"/>
          <p:nvPr/>
        </p:nvPicPr>
        <p:blipFill rotWithShape="1">
          <a:blip r:embed="rId5">
            <a:alphaModFix/>
          </a:blip>
          <a:srcRect b="0" l="0" r="0" t="0"/>
          <a:stretch/>
        </p:blipFill>
        <p:spPr>
          <a:xfrm rot="5400000">
            <a:off x="493372" y="3693771"/>
            <a:ext cx="2823254" cy="3505200"/>
          </a:xfrm>
          <a:prstGeom prst="rect">
            <a:avLst/>
          </a:prstGeom>
          <a:noFill/>
          <a:ln>
            <a:noFill/>
          </a:ln>
        </p:spPr>
      </p:pic>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5" name="Shape 325"/>
        <p:cNvGrpSpPr/>
        <p:nvPr/>
      </p:nvGrpSpPr>
      <p:grpSpPr>
        <a:xfrm>
          <a:off x="0" y="0"/>
          <a:ext cx="0" cy="0"/>
          <a:chOff x="0" y="0"/>
          <a:chExt cx="0" cy="0"/>
        </a:xfrm>
      </p:grpSpPr>
      <p:sp>
        <p:nvSpPr>
          <p:cNvPr id="326" name="Shape 326"/>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Lock Bypasses</a:t>
            </a:r>
          </a:p>
        </p:txBody>
      </p:sp>
      <p:sp>
        <p:nvSpPr>
          <p:cNvPr id="327" name="Shape 327"/>
          <p:cNvSpPr txBox="1"/>
          <p:nvPr>
            <p:ph idx="1" type="body"/>
          </p:nvPr>
        </p:nvSpPr>
        <p:spPr>
          <a:xfrm>
            <a:off x="914400" y="2133600"/>
            <a:ext cx="7315200" cy="4175759"/>
          </a:xfrm>
          <a:prstGeom prst="rect">
            <a:avLst/>
          </a:prstGeom>
          <a:noFill/>
          <a:ln>
            <a:noFill/>
          </a:ln>
        </p:spPr>
        <p:txBody>
          <a:bodyPr anchorCtr="0" anchor="t" bIns="45700" lIns="91425" rIns="91425" tIns="45700">
            <a:noAutofit/>
          </a:bodyPr>
          <a:lstStyle/>
          <a:p>
            <a:pPr indent="-7619" lvl="0" marL="45720" marR="0" rtl="0" algn="l">
              <a:spcBef>
                <a:spcPts val="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In addition to picking locks, a number of locks have the ability to bypass the locking mechanism all together.</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A number of tools can be purchased and made to bypass locks.</a:t>
            </a:r>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1" name="Shape 331"/>
        <p:cNvGrpSpPr/>
        <p:nvPr/>
      </p:nvGrpSpPr>
      <p:grpSpPr>
        <a:xfrm>
          <a:off x="0" y="0"/>
          <a:ext cx="0" cy="0"/>
          <a:chOff x="0" y="0"/>
          <a:chExt cx="0" cy="0"/>
        </a:xfrm>
      </p:grpSpPr>
      <p:sp>
        <p:nvSpPr>
          <p:cNvPr id="332" name="Shape 332"/>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Lock Bypasses pt 2</a:t>
            </a:r>
          </a:p>
        </p:txBody>
      </p:sp>
      <p:pic>
        <p:nvPicPr>
          <p:cNvPr id="333" name="Shape 333"/>
          <p:cNvPicPr preferRelativeResize="0"/>
          <p:nvPr/>
        </p:nvPicPr>
        <p:blipFill rotWithShape="1">
          <a:blip r:embed="rId3">
            <a:alphaModFix/>
          </a:blip>
          <a:srcRect b="0" l="0" r="0" t="0"/>
          <a:stretch/>
        </p:blipFill>
        <p:spPr>
          <a:xfrm>
            <a:off x="304800" y="1524000"/>
            <a:ext cx="2390839" cy="4190999"/>
          </a:xfrm>
          <a:prstGeom prst="rect">
            <a:avLst/>
          </a:prstGeom>
          <a:noFill/>
          <a:ln>
            <a:noFill/>
          </a:ln>
        </p:spPr>
      </p:pic>
      <p:pic>
        <p:nvPicPr>
          <p:cNvPr id="334" name="Shape 334"/>
          <p:cNvPicPr preferRelativeResize="0"/>
          <p:nvPr/>
        </p:nvPicPr>
        <p:blipFill rotWithShape="1">
          <a:blip r:embed="rId4">
            <a:alphaModFix/>
          </a:blip>
          <a:srcRect b="0" l="0" r="0" t="0"/>
          <a:stretch/>
        </p:blipFill>
        <p:spPr>
          <a:xfrm>
            <a:off x="3124200" y="1447800"/>
            <a:ext cx="1758620" cy="4190999"/>
          </a:xfrm>
          <a:prstGeom prst="rect">
            <a:avLst/>
          </a:prstGeom>
          <a:noFill/>
          <a:ln>
            <a:noFill/>
          </a:ln>
        </p:spPr>
      </p:pic>
      <p:pic>
        <p:nvPicPr>
          <p:cNvPr id="335" name="Shape 335"/>
          <p:cNvPicPr preferRelativeResize="0"/>
          <p:nvPr/>
        </p:nvPicPr>
        <p:blipFill rotWithShape="1">
          <a:blip r:embed="rId5">
            <a:alphaModFix/>
          </a:blip>
          <a:srcRect b="0" l="0" r="0" t="0"/>
          <a:stretch/>
        </p:blipFill>
        <p:spPr>
          <a:xfrm>
            <a:off x="4953000" y="1752600"/>
            <a:ext cx="3838008" cy="2590800"/>
          </a:xfrm>
          <a:prstGeom prst="rect">
            <a:avLst/>
          </a:prstGeom>
          <a:noFill/>
          <a:ln>
            <a:noFill/>
          </a:ln>
        </p:spPr>
      </p:pic>
      <p:sp>
        <p:nvSpPr>
          <p:cNvPr id="336" name="Shape 336"/>
          <p:cNvSpPr txBox="1"/>
          <p:nvPr/>
        </p:nvSpPr>
        <p:spPr>
          <a:xfrm>
            <a:off x="304800" y="5943600"/>
            <a:ext cx="2438399" cy="646331"/>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Ultra Decoder (Master 175 bypass)</a:t>
            </a:r>
          </a:p>
        </p:txBody>
      </p:sp>
      <p:sp>
        <p:nvSpPr>
          <p:cNvPr id="337" name="Shape 337"/>
          <p:cNvSpPr txBox="1"/>
          <p:nvPr/>
        </p:nvSpPr>
        <p:spPr>
          <a:xfrm>
            <a:off x="2971800" y="5791200"/>
            <a:ext cx="1904999" cy="923329"/>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Adam’s Rite and American Padlocks bypass</a:t>
            </a:r>
          </a:p>
        </p:txBody>
      </p:sp>
      <p:sp>
        <p:nvSpPr>
          <p:cNvPr id="338" name="Shape 338"/>
          <p:cNvSpPr txBox="1"/>
          <p:nvPr/>
        </p:nvSpPr>
        <p:spPr>
          <a:xfrm>
            <a:off x="5105400" y="4648200"/>
            <a:ext cx="2971799" cy="646331"/>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Comb picks. Bypasses most 40-50mm padlocks</a:t>
            </a:r>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2" name="Shape 342"/>
        <p:cNvGrpSpPr/>
        <p:nvPr/>
      </p:nvGrpSpPr>
      <p:grpSpPr>
        <a:xfrm>
          <a:off x="0" y="0"/>
          <a:ext cx="0" cy="0"/>
          <a:chOff x="0" y="0"/>
          <a:chExt cx="0" cy="0"/>
        </a:xfrm>
      </p:grpSpPr>
      <p:sp>
        <p:nvSpPr>
          <p:cNvPr id="343" name="Shape 343"/>
          <p:cNvSpPr txBox="1"/>
          <p:nvPr>
            <p:ph type="title"/>
          </p:nvPr>
        </p:nvSpPr>
        <p:spPr>
          <a:xfrm>
            <a:off x="762000" y="3048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Any questions?</a:t>
            </a:r>
          </a:p>
        </p:txBody>
      </p:sp>
      <p:sp>
        <p:nvSpPr>
          <p:cNvPr id="344" name="Shape 344"/>
          <p:cNvSpPr txBox="1"/>
          <p:nvPr>
            <p:ph idx="1" type="body"/>
          </p:nvPr>
        </p:nvSpPr>
        <p:spPr>
          <a:xfrm>
            <a:off x="762000" y="1529919"/>
            <a:ext cx="7315200" cy="908481"/>
          </a:xfrm>
          <a:prstGeom prst="rect">
            <a:avLst/>
          </a:prstGeom>
          <a:noFill/>
          <a:ln>
            <a:noFill/>
          </a:ln>
        </p:spPr>
        <p:txBody>
          <a:bodyPr anchorCtr="0" anchor="t" bIns="45700" lIns="91425" rIns="91425" tIns="45700">
            <a:noAutofit/>
          </a:bodyPr>
          <a:lstStyle/>
          <a:p>
            <a:pPr indent="-7619" lvl="0" marL="45720" marR="0" rtl="0" algn="l">
              <a:spcBef>
                <a:spcPts val="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Take some time to play with the locks and I’ll be here to answer any questions for you.</a:t>
            </a:r>
          </a:p>
        </p:txBody>
      </p:sp>
      <p:sp>
        <p:nvSpPr>
          <p:cNvPr id="345" name="Shape 345"/>
          <p:cNvSpPr txBox="1"/>
          <p:nvPr/>
        </p:nvSpPr>
        <p:spPr>
          <a:xfrm>
            <a:off x="838200" y="25146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lang="en-US" sz="4000">
                <a:solidFill>
                  <a:schemeClr val="lt2"/>
                </a:solidFill>
                <a:latin typeface="Arial"/>
                <a:ea typeface="Arial"/>
                <a:cs typeface="Arial"/>
                <a:sym typeface="Arial"/>
              </a:rPr>
              <a:t>Thank you for watching!</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6" name="Shape 76"/>
        <p:cNvGrpSpPr/>
        <p:nvPr/>
      </p:nvGrpSpPr>
      <p:grpSpPr>
        <a:xfrm>
          <a:off x="0" y="0"/>
          <a:ext cx="0" cy="0"/>
          <a:chOff x="0" y="0"/>
          <a:chExt cx="0" cy="0"/>
        </a:xfrm>
      </p:grpSpPr>
      <p:sp>
        <p:nvSpPr>
          <p:cNvPr id="77" name="Shape 77"/>
          <p:cNvSpPr txBox="1"/>
          <p:nvPr>
            <p:ph type="title"/>
          </p:nvPr>
        </p:nvSpPr>
        <p:spPr>
          <a:xfrm>
            <a:off x="914400" y="602690"/>
            <a:ext cx="7315200" cy="1154099"/>
          </a:xfrm>
          <a:prstGeom prst="rect">
            <a:avLst/>
          </a:prstGeom>
        </p:spPr>
        <p:txBody>
          <a:bodyPr anchorCtr="0" anchor="b" bIns="91425" lIns="91425" rIns="91425" tIns="91425">
            <a:noAutofit/>
          </a:bodyPr>
          <a:lstStyle/>
          <a:p>
            <a:pPr lvl="0">
              <a:spcBef>
                <a:spcPts val="0"/>
              </a:spcBef>
              <a:buNone/>
            </a:pPr>
            <a:r>
              <a:rPr lang="en-US"/>
              <a:t>This guy brought it to modern time</a:t>
            </a:r>
          </a:p>
        </p:txBody>
      </p:sp>
      <p:pic>
        <p:nvPicPr>
          <p:cNvPr id="78" name="Shape 78"/>
          <p:cNvPicPr preferRelativeResize="0"/>
          <p:nvPr/>
        </p:nvPicPr>
        <p:blipFill>
          <a:blip r:embed="rId3">
            <a:alphaModFix/>
          </a:blip>
          <a:stretch>
            <a:fillRect/>
          </a:stretch>
        </p:blipFill>
        <p:spPr>
          <a:xfrm>
            <a:off x="690799" y="1756799"/>
            <a:ext cx="3288749" cy="4749525"/>
          </a:xfrm>
          <a:prstGeom prst="rect">
            <a:avLst/>
          </a:prstGeom>
          <a:noFill/>
          <a:ln>
            <a:noFill/>
          </a:ln>
        </p:spPr>
      </p:pic>
      <p:pic>
        <p:nvPicPr>
          <p:cNvPr id="79" name="Shape 79"/>
          <p:cNvPicPr preferRelativeResize="0"/>
          <p:nvPr/>
        </p:nvPicPr>
        <p:blipFill rotWithShape="1">
          <a:blip r:embed="rId4">
            <a:alphaModFix/>
          </a:blip>
          <a:srcRect b="17955" l="10084" r="18998" t="7816"/>
          <a:stretch/>
        </p:blipFill>
        <p:spPr>
          <a:xfrm>
            <a:off x="4798075" y="1846400"/>
            <a:ext cx="3152674" cy="4849099"/>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pic>
        <p:nvPicPr>
          <p:cNvPr id="84" name="Shape 84"/>
          <p:cNvPicPr preferRelativeResize="0"/>
          <p:nvPr/>
        </p:nvPicPr>
        <p:blipFill rotWithShape="1">
          <a:blip r:embed="rId3">
            <a:alphaModFix/>
          </a:blip>
          <a:srcRect b="0" l="0" r="0" t="0"/>
          <a:stretch/>
        </p:blipFill>
        <p:spPr>
          <a:xfrm>
            <a:off x="187413" y="181475"/>
            <a:ext cx="3505200" cy="2628901"/>
          </a:xfrm>
          <a:prstGeom prst="rect">
            <a:avLst/>
          </a:prstGeom>
          <a:noFill/>
          <a:ln>
            <a:noFill/>
          </a:ln>
        </p:spPr>
      </p:pic>
      <p:sp>
        <p:nvSpPr>
          <p:cNvPr id="85" name="Shape 85"/>
          <p:cNvSpPr txBox="1"/>
          <p:nvPr/>
        </p:nvSpPr>
        <p:spPr>
          <a:xfrm>
            <a:off x="153545" y="2864213"/>
            <a:ext cx="3429000" cy="553997"/>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b="0" i="0" lang="en-US" sz="1800" u="none" cap="none" strike="noStrike">
                <a:solidFill>
                  <a:schemeClr val="lt1"/>
                </a:solidFill>
                <a:latin typeface="Arial"/>
                <a:ea typeface="Arial"/>
                <a:cs typeface="Arial"/>
                <a:sym typeface="Arial"/>
              </a:rPr>
              <a:t>Chinese warded lock.</a:t>
            </a:r>
          </a:p>
          <a:p>
            <a:pPr indent="0" lvl="0" marL="0" marR="0" rtl="0" algn="l">
              <a:spcBef>
                <a:spcPts val="0"/>
              </a:spcBef>
              <a:buSzPct val="25000"/>
              <a:buNone/>
            </a:pPr>
            <a:r>
              <a:rPr lang="en-US" sz="1200">
                <a:solidFill>
                  <a:schemeClr val="lt1"/>
                </a:solidFill>
                <a:latin typeface="Arial"/>
                <a:ea typeface="Arial"/>
                <a:cs typeface="Arial"/>
                <a:sym typeface="Arial"/>
              </a:rPr>
              <a:t>Yunnan Province early 20</a:t>
            </a:r>
            <a:r>
              <a:rPr baseline="30000" lang="en-US" sz="1200">
                <a:solidFill>
                  <a:schemeClr val="lt1"/>
                </a:solidFill>
                <a:latin typeface="Arial"/>
                <a:ea typeface="Arial"/>
                <a:cs typeface="Arial"/>
                <a:sym typeface="Arial"/>
              </a:rPr>
              <a:t>th</a:t>
            </a:r>
            <a:r>
              <a:rPr lang="en-US" sz="1200">
                <a:solidFill>
                  <a:schemeClr val="lt1"/>
                </a:solidFill>
                <a:latin typeface="Arial"/>
                <a:ea typeface="Arial"/>
                <a:cs typeface="Arial"/>
                <a:sym typeface="Arial"/>
              </a:rPr>
              <a:t> century</a:t>
            </a:r>
          </a:p>
        </p:txBody>
      </p:sp>
      <p:pic>
        <p:nvPicPr>
          <p:cNvPr id="86" name="Shape 86"/>
          <p:cNvPicPr preferRelativeResize="0"/>
          <p:nvPr/>
        </p:nvPicPr>
        <p:blipFill rotWithShape="1">
          <a:blip r:embed="rId4">
            <a:alphaModFix/>
          </a:blip>
          <a:srcRect b="0" l="0" r="0" t="0"/>
          <a:stretch/>
        </p:blipFill>
        <p:spPr>
          <a:xfrm>
            <a:off x="4629150" y="181472"/>
            <a:ext cx="3666476" cy="2749857"/>
          </a:xfrm>
          <a:prstGeom prst="rect">
            <a:avLst/>
          </a:prstGeom>
          <a:noFill/>
          <a:ln>
            <a:noFill/>
          </a:ln>
        </p:spPr>
      </p:pic>
      <p:sp>
        <p:nvSpPr>
          <p:cNvPr id="87" name="Shape 87"/>
          <p:cNvSpPr txBox="1"/>
          <p:nvPr/>
        </p:nvSpPr>
        <p:spPr>
          <a:xfrm>
            <a:off x="5374626" y="2957416"/>
            <a:ext cx="2895600"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Medieval Nepalese Lock</a:t>
            </a:r>
          </a:p>
        </p:txBody>
      </p:sp>
      <p:pic>
        <p:nvPicPr>
          <p:cNvPr id="88" name="Shape 88"/>
          <p:cNvPicPr preferRelativeResize="0"/>
          <p:nvPr/>
        </p:nvPicPr>
        <p:blipFill rotWithShape="1">
          <a:blip r:embed="rId5">
            <a:alphaModFix/>
          </a:blip>
          <a:srcRect b="0" l="0" r="0" t="0"/>
          <a:stretch/>
        </p:blipFill>
        <p:spPr>
          <a:xfrm>
            <a:off x="-228600" y="3581400"/>
            <a:ext cx="2926079" cy="2438399"/>
          </a:xfrm>
          <a:prstGeom prst="rect">
            <a:avLst/>
          </a:prstGeom>
          <a:noFill/>
          <a:ln>
            <a:noFill/>
          </a:ln>
        </p:spPr>
      </p:pic>
      <p:sp>
        <p:nvSpPr>
          <p:cNvPr id="89" name="Shape 89"/>
          <p:cNvSpPr txBox="1"/>
          <p:nvPr/>
        </p:nvSpPr>
        <p:spPr>
          <a:xfrm>
            <a:off x="214705" y="6248400"/>
            <a:ext cx="2926079"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Modern Pin Tumbler Locks</a:t>
            </a:r>
          </a:p>
        </p:txBody>
      </p:sp>
      <p:pic>
        <p:nvPicPr>
          <p:cNvPr id="90" name="Shape 90"/>
          <p:cNvPicPr preferRelativeResize="0"/>
          <p:nvPr/>
        </p:nvPicPr>
        <p:blipFill rotWithShape="1">
          <a:blip r:embed="rId6">
            <a:alphaModFix/>
          </a:blip>
          <a:srcRect b="0" l="0" r="0" t="0"/>
          <a:stretch/>
        </p:blipFill>
        <p:spPr>
          <a:xfrm>
            <a:off x="2329478" y="4997521"/>
            <a:ext cx="1219199" cy="1219200"/>
          </a:xfrm>
          <a:prstGeom prst="rect">
            <a:avLst/>
          </a:prstGeom>
          <a:noFill/>
          <a:ln>
            <a:noFill/>
          </a:ln>
        </p:spPr>
      </p:pic>
      <p:pic>
        <p:nvPicPr>
          <p:cNvPr id="91" name="Shape 91"/>
          <p:cNvPicPr preferRelativeResize="0"/>
          <p:nvPr/>
        </p:nvPicPr>
        <p:blipFill rotWithShape="1">
          <a:blip r:embed="rId7">
            <a:alphaModFix/>
          </a:blip>
          <a:srcRect b="0" l="0" r="0" t="0"/>
          <a:stretch/>
        </p:blipFill>
        <p:spPr>
          <a:xfrm>
            <a:off x="2533650" y="3518441"/>
            <a:ext cx="2095499" cy="1400174"/>
          </a:xfrm>
          <a:prstGeom prst="rect">
            <a:avLst/>
          </a:prstGeom>
          <a:noFill/>
          <a:ln>
            <a:noFill/>
          </a:ln>
        </p:spPr>
      </p:pic>
      <p:sp>
        <p:nvSpPr>
          <p:cNvPr id="92" name="Shape 92"/>
          <p:cNvSpPr txBox="1"/>
          <p:nvPr/>
        </p:nvSpPr>
        <p:spPr>
          <a:xfrm>
            <a:off x="5943600" y="5802869"/>
            <a:ext cx="2971799" cy="369332"/>
          </a:xfrm>
          <a:prstGeom prst="rect">
            <a:avLst/>
          </a:prstGeom>
          <a:noFill/>
          <a:ln>
            <a:noFill/>
          </a:ln>
        </p:spPr>
        <p:txBody>
          <a:bodyPr anchorCtr="0" anchor="t" bIns="45700" lIns="91425" rIns="91425" tIns="45700">
            <a:noAutofit/>
          </a:bodyPr>
          <a:lstStyle/>
          <a:p>
            <a:pPr indent="0" lvl="0" marL="0" marR="0" rtl="0" algn="l">
              <a:spcBef>
                <a:spcPts val="0"/>
              </a:spcBef>
              <a:buSzPct val="25000"/>
              <a:buNone/>
            </a:pPr>
            <a:r>
              <a:rPr lang="en-US" sz="1800">
                <a:solidFill>
                  <a:schemeClr val="lt1"/>
                </a:solidFill>
                <a:latin typeface="Arial"/>
                <a:ea typeface="Arial"/>
                <a:cs typeface="Arial"/>
                <a:sym typeface="Arial"/>
              </a:rPr>
              <a:t>Abloy or Disc Tumbler Lock</a:t>
            </a:r>
          </a:p>
        </p:txBody>
      </p:sp>
      <p:pic>
        <p:nvPicPr>
          <p:cNvPr id="93" name="Shape 93"/>
          <p:cNvPicPr preferRelativeResize="0"/>
          <p:nvPr/>
        </p:nvPicPr>
        <p:blipFill rotWithShape="1">
          <a:blip r:embed="rId8">
            <a:alphaModFix/>
          </a:blip>
          <a:srcRect b="0" l="0" r="0" t="0"/>
          <a:stretch/>
        </p:blipFill>
        <p:spPr>
          <a:xfrm>
            <a:off x="3581400" y="5287625"/>
            <a:ext cx="2095499" cy="895350"/>
          </a:xfrm>
          <a:prstGeom prst="rect">
            <a:avLst/>
          </a:prstGeom>
          <a:noFill/>
          <a:ln>
            <a:noFill/>
          </a:ln>
        </p:spPr>
      </p:pic>
      <p:pic>
        <p:nvPicPr>
          <p:cNvPr id="94" name="Shape 94"/>
          <p:cNvPicPr preferRelativeResize="0"/>
          <p:nvPr/>
        </p:nvPicPr>
        <p:blipFill rotWithShape="1">
          <a:blip r:embed="rId9">
            <a:alphaModFix/>
          </a:blip>
          <a:srcRect b="0" l="0" r="0" t="0"/>
          <a:stretch/>
        </p:blipFill>
        <p:spPr>
          <a:xfrm>
            <a:off x="5791200" y="3581400"/>
            <a:ext cx="3048000" cy="2286000"/>
          </a:xfrm>
          <a:prstGeom prst="rect">
            <a:avLst/>
          </a:prstGeom>
          <a:noFill/>
          <a:ln>
            <a:noFill/>
          </a:ln>
        </p:spPr>
      </p:pic>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sp>
        <p:nvSpPr>
          <p:cNvPr id="100" name="Shape 100"/>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Isn’t it illegal?</a:t>
            </a:r>
          </a:p>
        </p:txBody>
      </p:sp>
      <p:sp>
        <p:nvSpPr>
          <p:cNvPr id="101" name="Shape 101"/>
          <p:cNvSpPr txBox="1"/>
          <p:nvPr>
            <p:ph idx="1" type="body"/>
          </p:nvPr>
        </p:nvSpPr>
        <p:spPr>
          <a:xfrm>
            <a:off x="914400" y="2133600"/>
            <a:ext cx="7315200" cy="4175759"/>
          </a:xfrm>
          <a:prstGeom prst="rect">
            <a:avLst/>
          </a:prstGeom>
          <a:noFill/>
          <a:ln>
            <a:noFill/>
          </a:ln>
        </p:spPr>
        <p:txBody>
          <a:bodyPr anchorCtr="0" anchor="t" bIns="45700" lIns="91425" rIns="91425" tIns="45700">
            <a:noAutofit/>
          </a:bodyPr>
          <a:lstStyle/>
          <a:p>
            <a:pPr indent="-190500" lvl="0" marL="228600" marR="0" rtl="0" algn="l">
              <a:lnSpc>
                <a:spcPct val="90000"/>
              </a:lnSpc>
              <a:spcBef>
                <a:spcPts val="0"/>
              </a:spcBef>
              <a:spcAft>
                <a:spcPts val="0"/>
              </a:spcAft>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Short answer: no</a:t>
            </a:r>
          </a:p>
          <a:p>
            <a:pPr indent="-190500" lvl="0" marL="228600" marR="0" rtl="0" algn="l">
              <a:lnSpc>
                <a:spcPct val="90000"/>
              </a:lnSpc>
              <a:spcBef>
                <a:spcPts val="400"/>
              </a:spcBef>
              <a:spcAft>
                <a:spcPts val="0"/>
              </a:spcAft>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Long answer: noooooooooo</a:t>
            </a:r>
          </a:p>
          <a:p>
            <a:pPr indent="-190500" lvl="0" marL="228600" marR="0" rtl="0" algn="l">
              <a:lnSpc>
                <a:spcPct val="90000"/>
              </a:lnSpc>
              <a:spcBef>
                <a:spcPts val="400"/>
              </a:spcBef>
              <a:spcAft>
                <a:spcPts val="0"/>
              </a:spcAft>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Longer answer: In Florida, it is legal to possess “burglary tools”, provided the intent of the person is to not commit a crime. There are some counties that restrict usage, such as Miami-Dade</a:t>
            </a:r>
          </a:p>
          <a:p>
            <a:pPr indent="-182880" lvl="3" marL="640080" marR="0" rtl="0" algn="l">
              <a:lnSpc>
                <a:spcPct val="90000"/>
              </a:lnSpc>
              <a:spcBef>
                <a:spcPts val="280"/>
              </a:spcBef>
              <a:spcAft>
                <a:spcPts val="0"/>
              </a:spcAft>
              <a:buClr>
                <a:schemeClr val="lt2"/>
              </a:buClr>
              <a:buSzPct val="100000"/>
              <a:buFont typeface="Noto Sans Symbols"/>
              <a:buChar char="▪"/>
            </a:pPr>
            <a:r>
              <a:rPr b="0" i="0" lang="en-US" sz="1400" u="none" cap="none" strike="noStrike">
                <a:solidFill>
                  <a:schemeClr val="lt1"/>
                </a:solidFill>
                <a:latin typeface="Arial"/>
                <a:ea typeface="Arial"/>
                <a:cs typeface="Arial"/>
                <a:sym typeface="Arial"/>
              </a:rPr>
              <a:t>Florida Statutes - § 810.06 - Possession of burglary tools. Whoever has in his or her possession any tool, machine, or implement with intent to use the same, or allow the same to be used, to commit any burglary or trespass shall be guilty of a felony ….</a:t>
            </a:r>
          </a:p>
          <a:p>
            <a:pPr indent="-190500" lvl="0" marL="228600" marR="0" rtl="0" algn="l">
              <a:lnSpc>
                <a:spcPct val="90000"/>
              </a:lnSpc>
              <a:spcBef>
                <a:spcPts val="400"/>
              </a:spcBef>
              <a:spcAft>
                <a:spcPts val="0"/>
              </a:spcAft>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If you are caught committing a crime and have burglary tools on you, then you face a felony charge.</a:t>
            </a:r>
          </a:p>
          <a:p>
            <a:pPr indent="-190500" lvl="0" marL="228600" marR="0" rtl="0" algn="l">
              <a:lnSpc>
                <a:spcPct val="90000"/>
              </a:lnSpc>
              <a:spcBef>
                <a:spcPts val="400"/>
              </a:spcBef>
              <a:buClr>
                <a:schemeClr val="lt2"/>
              </a:buClr>
              <a:buSzPct val="100000"/>
              <a:buFont typeface="Noto Sans Symbols"/>
              <a:buChar char="▪"/>
            </a:pPr>
            <a:r>
              <a:rPr b="0" i="0" lang="en-US" sz="2000" u="none" cap="none" strike="noStrike">
                <a:solidFill>
                  <a:schemeClr val="lt1"/>
                </a:solidFill>
                <a:latin typeface="Arial"/>
                <a:ea typeface="Arial"/>
                <a:cs typeface="Arial"/>
                <a:sym typeface="Arial"/>
              </a:rPr>
              <a:t>Other states vary, so check </a:t>
            </a:r>
            <a:r>
              <a:rPr b="0" i="0" lang="en-US" sz="2000" u="sng" cap="none" strike="noStrike">
                <a:solidFill>
                  <a:schemeClr val="hlink"/>
                </a:solidFill>
                <a:latin typeface="Arial"/>
                <a:ea typeface="Arial"/>
                <a:cs typeface="Arial"/>
                <a:sym typeface="Arial"/>
                <a:hlinkClick r:id="rId3"/>
              </a:rPr>
              <a:t>http://toool.us/laws.html</a:t>
            </a:r>
            <a:r>
              <a:rPr b="0" i="0" lang="en-US" sz="2000" u="none" cap="none" strike="noStrike">
                <a:solidFill>
                  <a:schemeClr val="lt1"/>
                </a:solidFill>
                <a:latin typeface="Arial"/>
                <a:ea typeface="Arial"/>
                <a:cs typeface="Arial"/>
                <a:sym typeface="Arial"/>
              </a:rPr>
              <a:t> for laws by state.</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Is this ethical?</a:t>
            </a:r>
          </a:p>
        </p:txBody>
      </p:sp>
      <p:sp>
        <p:nvSpPr>
          <p:cNvPr id="108" name="Shape 108"/>
          <p:cNvSpPr txBox="1"/>
          <p:nvPr>
            <p:ph idx="1" type="body"/>
          </p:nvPr>
        </p:nvSpPr>
        <p:spPr>
          <a:xfrm>
            <a:off x="914400" y="2133600"/>
            <a:ext cx="7315200" cy="4175759"/>
          </a:xfrm>
          <a:prstGeom prst="rect">
            <a:avLst/>
          </a:prstGeom>
          <a:noFill/>
          <a:ln>
            <a:noFill/>
          </a:ln>
        </p:spPr>
        <p:txBody>
          <a:bodyPr anchorCtr="0" anchor="t" bIns="45700" lIns="91425" rIns="91425" tIns="45700">
            <a:noAutofit/>
          </a:bodyPr>
          <a:lstStyle/>
          <a:p>
            <a:pPr indent="-7619" lvl="0" marL="45720" marR="0" rtl="0" algn="l">
              <a:spcBef>
                <a:spcPts val="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Yes, it is. In reality, a criminal would never use a lockpick or bypass tools to commit a crime. It’s more likely that they would use destructive entry to achieve their goals.</a:t>
            </a:r>
          </a:p>
          <a:p>
            <a:pPr indent="-7619" lvl="0" marL="45720" marR="0" rtl="0" algn="l">
              <a:spcBef>
                <a:spcPts val="400"/>
              </a:spcBef>
              <a:spcAft>
                <a:spcPts val="0"/>
              </a:spcAft>
              <a:buClr>
                <a:schemeClr val="lt2"/>
              </a:buClr>
              <a:buSzPct val="25000"/>
              <a:buFont typeface="Noto Sans Symbols"/>
              <a:buNone/>
            </a:pPr>
            <a:r>
              <a:t/>
            </a:r>
            <a:endParaRPr b="0" i="1"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rPr b="0" i="1" lang="en-US" sz="2000" u="none" cap="none" strike="noStrike">
                <a:solidFill>
                  <a:schemeClr val="lt1"/>
                </a:solidFill>
                <a:latin typeface="Arial"/>
                <a:ea typeface="Arial"/>
                <a:cs typeface="Arial"/>
                <a:sym typeface="Arial"/>
              </a:rPr>
              <a:t>“With great power comes great responsibility”</a:t>
            </a:r>
          </a:p>
          <a:p>
            <a:pPr indent="-7619" lvl="0" marL="45720" marR="0" rtl="0" algn="r">
              <a:spcBef>
                <a:spcPts val="400"/>
              </a:spcBef>
              <a:spcAft>
                <a:spcPts val="0"/>
              </a:spcAft>
              <a:buClr>
                <a:schemeClr val="lt2"/>
              </a:buClr>
              <a:buSzPct val="25000"/>
              <a:buFont typeface="Noto Sans Symbols"/>
              <a:buNone/>
            </a:pPr>
            <a:r>
              <a:rPr b="0" i="1" lang="en-US" sz="2000" u="none" cap="none" strike="noStrike">
                <a:solidFill>
                  <a:schemeClr val="lt1"/>
                </a:solidFill>
                <a:latin typeface="Arial"/>
                <a:ea typeface="Arial"/>
                <a:cs typeface="Arial"/>
                <a:sym typeface="Arial"/>
              </a:rPr>
              <a:t>-Uncle Ben, Spiderman</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It used to be easier to bypass security mechanisms for the average crook (re: slimjim), but the level of skill required causes the barrier of entry to be higher. Time vs level of effort tradeoff</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3" name="Shape 113"/>
        <p:cNvGrpSpPr/>
        <p:nvPr/>
      </p:nvGrpSpPr>
      <p:grpSpPr>
        <a:xfrm>
          <a:off x="0" y="0"/>
          <a:ext cx="0" cy="0"/>
          <a:chOff x="0" y="0"/>
          <a:chExt cx="0" cy="0"/>
        </a:xfrm>
      </p:grpSpPr>
      <p:sp>
        <p:nvSpPr>
          <p:cNvPr id="114" name="Shape 114"/>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A couple of ground rules	</a:t>
            </a:r>
          </a:p>
        </p:txBody>
      </p:sp>
      <p:sp>
        <p:nvSpPr>
          <p:cNvPr id="115" name="Shape 115"/>
          <p:cNvSpPr txBox="1"/>
          <p:nvPr>
            <p:ph idx="1" type="body"/>
          </p:nvPr>
        </p:nvSpPr>
        <p:spPr>
          <a:xfrm>
            <a:off x="914400" y="1752600"/>
            <a:ext cx="7315200" cy="4556760"/>
          </a:xfrm>
          <a:prstGeom prst="rect">
            <a:avLst/>
          </a:prstGeom>
          <a:noFill/>
          <a:ln>
            <a:noFill/>
          </a:ln>
        </p:spPr>
        <p:txBody>
          <a:bodyPr anchorCtr="0" anchor="t" bIns="45700" lIns="91425" rIns="91425" tIns="45700">
            <a:noAutofit/>
          </a:bodyPr>
          <a:lstStyle/>
          <a:p>
            <a:pPr indent="-7619" lvl="0" marL="45720" marR="0" rtl="0" algn="l">
              <a:spcBef>
                <a:spcPts val="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We’re all hobbyists here and we should follow a few rules here to stay out of trouble:</a:t>
            </a:r>
          </a:p>
          <a:p>
            <a:pPr indent="-464819" lvl="0" marL="502919" marR="0" rtl="0" algn="l">
              <a:spcBef>
                <a:spcPts val="400"/>
              </a:spcBef>
              <a:spcAft>
                <a:spcPts val="0"/>
              </a:spcAft>
              <a:buClr>
                <a:schemeClr val="lt2"/>
              </a:buClr>
              <a:buSzPct val="100000"/>
              <a:buFont typeface="Arial"/>
              <a:buAutoNum type="arabicPeriod"/>
            </a:pPr>
            <a:r>
              <a:rPr b="0" i="0" lang="en-US" sz="2000" u="none" cap="none" strike="noStrike">
                <a:solidFill>
                  <a:schemeClr val="lt1"/>
                </a:solidFill>
                <a:latin typeface="Arial"/>
                <a:ea typeface="Arial"/>
                <a:cs typeface="Arial"/>
                <a:sym typeface="Arial"/>
              </a:rPr>
              <a:t>Only pick locks you own or have the express permission to pick. (ethics, remember?)</a:t>
            </a:r>
          </a:p>
          <a:p>
            <a:pPr indent="-464819" lvl="0" marL="502919" marR="0" rtl="0" algn="l">
              <a:spcBef>
                <a:spcPts val="400"/>
              </a:spcBef>
              <a:spcAft>
                <a:spcPts val="0"/>
              </a:spcAft>
              <a:buClr>
                <a:schemeClr val="lt2"/>
              </a:buClr>
              <a:buSzPct val="100000"/>
              <a:buFont typeface="Arial"/>
              <a:buAutoNum type="arabicPeriod"/>
            </a:pPr>
            <a:r>
              <a:rPr b="0" i="0" lang="en-US" sz="2000" u="none" cap="none" strike="noStrike">
                <a:solidFill>
                  <a:schemeClr val="lt1"/>
                </a:solidFill>
                <a:latin typeface="Arial"/>
                <a:ea typeface="Arial"/>
                <a:cs typeface="Arial"/>
                <a:sym typeface="Arial"/>
              </a:rPr>
              <a:t>Do not pick locks you rely on i.e. your home’s doors, car doors, garage doors, safes with important documents, etc</a:t>
            </a:r>
          </a:p>
          <a:p>
            <a:pPr indent="-185419" lvl="1" marL="502919" marR="0" rtl="0" algn="l">
              <a:spcBef>
                <a:spcPts val="360"/>
              </a:spcBef>
              <a:spcAft>
                <a:spcPts val="0"/>
              </a:spcAft>
              <a:buClr>
                <a:schemeClr val="lt2"/>
              </a:buClr>
              <a:buSzPct val="100000"/>
              <a:buFont typeface="Noto Sans Symbols"/>
              <a:buChar char="▪"/>
            </a:pPr>
            <a:r>
              <a:rPr b="0" i="0" lang="en-US" sz="1800" u="none" cap="none" strike="noStrike">
                <a:solidFill>
                  <a:schemeClr val="lt1"/>
                </a:solidFill>
                <a:latin typeface="Arial"/>
                <a:ea typeface="Arial"/>
                <a:cs typeface="Arial"/>
                <a:sym typeface="Arial"/>
              </a:rPr>
              <a:t>Locks can be broken and the risk is higher when you are first starting out. This is common sense, but the amount of internet posts where someone damages their front door locks and has to call a locksmith is astounding.</a:t>
            </a:r>
          </a:p>
          <a:p>
            <a:pPr indent="-185419" lvl="1" marL="502919" marR="0" rtl="0" algn="l">
              <a:spcBef>
                <a:spcPts val="360"/>
              </a:spcBef>
              <a:buClr>
                <a:schemeClr val="lt2"/>
              </a:buClr>
              <a:buSzPct val="100000"/>
              <a:buFont typeface="Noto Sans Symbols"/>
              <a:buChar char="▪"/>
            </a:pPr>
            <a:r>
              <a:rPr b="0" i="0" lang="en-US" sz="1800" u="none" cap="none" strike="noStrike">
                <a:solidFill>
                  <a:schemeClr val="lt1"/>
                </a:solidFill>
                <a:latin typeface="Arial"/>
                <a:ea typeface="Arial"/>
                <a:cs typeface="Arial"/>
                <a:sym typeface="Arial"/>
              </a:rPr>
              <a:t>This rule can be broken eventually, but I don’t recommend it until you are able to pick locks without thinking about it.</a:t>
            </a: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9" name="Shape 119"/>
        <p:cNvGrpSpPr/>
        <p:nvPr/>
      </p:nvGrpSpPr>
      <p:grpSpPr>
        <a:xfrm>
          <a:off x="0" y="0"/>
          <a:ext cx="0" cy="0"/>
          <a:chOff x="0" y="0"/>
          <a:chExt cx="0" cy="0"/>
        </a:xfrm>
      </p:grpSpPr>
      <p:sp>
        <p:nvSpPr>
          <p:cNvPr id="120" name="Shape 120"/>
          <p:cNvSpPr txBox="1"/>
          <p:nvPr>
            <p:ph type="title"/>
          </p:nvPr>
        </p:nvSpPr>
        <p:spPr>
          <a:xfrm>
            <a:off x="914400" y="381000"/>
            <a:ext cx="7315200" cy="1154096"/>
          </a:xfrm>
          <a:prstGeom prst="rect">
            <a:avLst/>
          </a:prstGeom>
          <a:noFill/>
          <a:ln>
            <a:noFill/>
          </a:ln>
        </p:spPr>
        <p:txBody>
          <a:bodyPr anchorCtr="0" anchor="b" bIns="45700" lIns="91425" rIns="91425" tIns="45700">
            <a:noAutofit/>
          </a:bodyPr>
          <a:lstStyle/>
          <a:p>
            <a:pPr indent="0" lvl="0" marL="0" marR="0" rtl="0" algn="l">
              <a:spcBef>
                <a:spcPts val="0"/>
              </a:spcBef>
              <a:buClr>
                <a:schemeClr val="lt2"/>
              </a:buClr>
              <a:buSzPct val="25000"/>
              <a:buFont typeface="Arial"/>
              <a:buNone/>
            </a:pPr>
            <a:r>
              <a:rPr b="0" i="0" lang="en-US" sz="4000" u="none" cap="none" strike="noStrike">
                <a:solidFill>
                  <a:schemeClr val="lt2"/>
                </a:solidFill>
                <a:latin typeface="Arial"/>
                <a:ea typeface="Arial"/>
                <a:cs typeface="Arial"/>
                <a:sym typeface="Arial"/>
              </a:rPr>
              <a:t>So why learn lockpicking?</a:t>
            </a:r>
          </a:p>
        </p:txBody>
      </p:sp>
      <p:sp>
        <p:nvSpPr>
          <p:cNvPr id="121" name="Shape 121"/>
          <p:cNvSpPr txBox="1"/>
          <p:nvPr>
            <p:ph idx="1" type="body"/>
          </p:nvPr>
        </p:nvSpPr>
        <p:spPr>
          <a:xfrm>
            <a:off x="914400" y="2133600"/>
            <a:ext cx="7315200" cy="4175759"/>
          </a:xfrm>
          <a:prstGeom prst="rect">
            <a:avLst/>
          </a:prstGeom>
          <a:noFill/>
          <a:ln>
            <a:noFill/>
          </a:ln>
        </p:spPr>
        <p:txBody>
          <a:bodyPr anchorCtr="0" anchor="t" bIns="45700" lIns="91425" rIns="91425" tIns="45700">
            <a:noAutofit/>
          </a:bodyPr>
          <a:lstStyle/>
          <a:p>
            <a:pPr indent="-7619" lvl="0" marL="45720" marR="0" rtl="0" algn="l">
              <a:spcBef>
                <a:spcPts val="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It’s fun!</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spcAft>
                <a:spcPts val="0"/>
              </a:spcAft>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It’s a great hobby to help take your mind off of work. It’s a competition with friends!</a:t>
            </a:r>
          </a:p>
          <a:p>
            <a:pPr indent="-7619" lvl="0" marL="45720" marR="0" rtl="0" algn="l">
              <a:spcBef>
                <a:spcPts val="400"/>
              </a:spcBef>
              <a:spcAft>
                <a:spcPts val="0"/>
              </a:spcAft>
              <a:buClr>
                <a:schemeClr val="lt2"/>
              </a:buClr>
              <a:buSzPct val="25000"/>
              <a:buFont typeface="Noto Sans Symbols"/>
              <a:buNone/>
            </a:pPr>
            <a:r>
              <a:t/>
            </a:r>
            <a:endParaRPr b="0" i="0" sz="2000" u="none" cap="none" strike="noStrike">
              <a:solidFill>
                <a:schemeClr val="lt1"/>
              </a:solidFill>
              <a:latin typeface="Arial"/>
              <a:ea typeface="Arial"/>
              <a:cs typeface="Arial"/>
              <a:sym typeface="Arial"/>
            </a:endParaRPr>
          </a:p>
          <a:p>
            <a:pPr indent="-7619" lvl="0" marL="45720" marR="0" rtl="0" algn="l">
              <a:spcBef>
                <a:spcPts val="400"/>
              </a:spcBef>
              <a:buClr>
                <a:schemeClr val="lt2"/>
              </a:buClr>
              <a:buSzPct val="25000"/>
              <a:buFont typeface="Noto Sans Symbols"/>
              <a:buNone/>
            </a:pPr>
            <a:r>
              <a:rPr b="0" i="0" lang="en-US" sz="2000" u="none" cap="none" strike="noStrike">
                <a:solidFill>
                  <a:schemeClr val="lt1"/>
                </a:solidFill>
                <a:latin typeface="Arial"/>
                <a:ea typeface="Arial"/>
                <a:cs typeface="Arial"/>
                <a:sym typeface="Arial"/>
              </a:rPr>
              <a:t>It’s also a helpful skill as a security professional.</a:t>
            </a:r>
          </a:p>
        </p:txBody>
      </p:sp>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Perspective">
  <a:themeElements>
    <a:clrScheme name="Perspective">
      <a:dk1>
        <a:srgbClr val="000000"/>
      </a:dk1>
      <a:lt1>
        <a:srgbClr val="FFFFFF"/>
      </a:lt1>
      <a:dk2>
        <a:srgbClr val="283138"/>
      </a:dk2>
      <a:lt2>
        <a:srgbClr val="FF8600"/>
      </a:lt2>
      <a:accent1>
        <a:srgbClr val="838D9B"/>
      </a:accent1>
      <a:accent2>
        <a:srgbClr val="D2610C"/>
      </a:accent2>
      <a:accent3>
        <a:srgbClr val="80716A"/>
      </a:accent3>
      <a:accent4>
        <a:srgbClr val="94147C"/>
      </a:accent4>
      <a:accent5>
        <a:srgbClr val="5D5AD2"/>
      </a:accent5>
      <a:accent6>
        <a:srgbClr val="6F6C7D"/>
      </a:accent6>
      <a:hlink>
        <a:srgbClr val="6187E3"/>
      </a:hlink>
      <a:folHlink>
        <a:srgbClr val="7B8EB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